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1"/>
  </p:notesMasterIdLst>
  <p:sldIdLst>
    <p:sldId id="281" r:id="rId2"/>
    <p:sldId id="282" r:id="rId3"/>
    <p:sldId id="284" r:id="rId4"/>
    <p:sldId id="283" r:id="rId5"/>
    <p:sldId id="278" r:id="rId6"/>
    <p:sldId id="279" r:id="rId7"/>
    <p:sldId id="287" r:id="rId8"/>
    <p:sldId id="286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5537-FC35-064F-954D-80DA096C03E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E670-422D-1E4B-85E1-E7129A74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390782"/>
            <a:ext cx="4397070" cy="151416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412749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8" y="1"/>
            <a:ext cx="3109911" cy="412749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87850" cy="409575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110501"/>
            <a:ext cx="2482102" cy="670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414865"/>
            <a:ext cx="3513666" cy="15456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1066800"/>
            <a:ext cx="6400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733800"/>
            <a:ext cx="6400800" cy="3810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8D8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836E4BA7-B825-7B43-9F8F-C52433042C78}" type="slidenum">
              <a:rPr lang="en-US" sz="1200" b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5105400" y="6553200"/>
            <a:ext cx="2743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SRI International Bioinformatics</a:t>
            </a:r>
          </a:p>
        </p:txBody>
      </p:sp>
      <p:pic>
        <p:nvPicPr>
          <p:cNvPr id="122893" name="Picture 1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blackWhite">
          <a:xfrm>
            <a:off x="1828800" y="6478588"/>
            <a:ext cx="1143000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317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005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796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005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5012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872709"/>
            <a:ext cx="7772400" cy="71743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6223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47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7011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524000"/>
            <a:ext cx="77724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553201"/>
            <a:ext cx="795337" cy="3048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6547796"/>
            <a:ext cx="2143990" cy="35680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  <p:extLst>
      <p:ext uri="{BB962C8B-B14F-4D97-AF65-F5344CB8AC3E}">
        <p14:creationId xmlns:p14="http://schemas.microsoft.com/office/powerpoint/2010/main" val="86848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9pPr>
    </p:titleStyle>
    <p:bodyStyle>
      <a:lvl1pPr marL="230188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20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627063" indent="-1666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798513" indent="-171450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6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971550" indent="-17303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4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2876224"/>
          </a:xfrm>
        </p:spPr>
        <p:txBody>
          <a:bodyPr/>
          <a:lstStyle/>
          <a:p>
            <a:pPr algn="ctr"/>
            <a:r>
              <a:rPr lang="en-US" dirty="0" smtClean="0"/>
              <a:t>Pathway Collages</a:t>
            </a:r>
            <a:br>
              <a:rPr lang="en-US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0793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Pathway Collage?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Application (but accessible from both web and desktop </a:t>
            </a:r>
            <a:r>
              <a:rPr lang="en-US" dirty="0" err="1" smtClean="0"/>
              <a:t>PTools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User-specified set of Pathway </a:t>
            </a:r>
            <a:r>
              <a:rPr lang="en-US" dirty="0"/>
              <a:t>D</a:t>
            </a:r>
            <a:r>
              <a:rPr lang="en-US" dirty="0" smtClean="0"/>
              <a:t>iagrams</a:t>
            </a:r>
          </a:p>
          <a:p>
            <a:r>
              <a:rPr lang="en-US" dirty="0" err="1" smtClean="0"/>
              <a:t>Zoomable</a:t>
            </a:r>
            <a:r>
              <a:rPr lang="en-US" dirty="0" smtClean="0"/>
              <a:t>, Editable, Customizable</a:t>
            </a:r>
          </a:p>
          <a:p>
            <a:r>
              <a:rPr lang="en-US" dirty="0" smtClean="0"/>
              <a:t>Generate High-Quality Images for Publications and Presentations</a:t>
            </a:r>
          </a:p>
          <a:p>
            <a:r>
              <a:rPr lang="en-US" dirty="0" smtClean="0"/>
              <a:t>Overlay Omics Data</a:t>
            </a:r>
          </a:p>
          <a:p>
            <a:endParaRPr lang="en-US" dirty="0" smtClean="0"/>
          </a:p>
          <a:p>
            <a:r>
              <a:rPr lang="en-US" dirty="0" smtClean="0"/>
              <a:t>Implemented in JavaScript using </a:t>
            </a:r>
            <a:r>
              <a:rPr lang="en-US" dirty="0" err="1" smtClean="0"/>
              <a:t>Cytoscape.js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5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15" y="439315"/>
            <a:ext cx="5843588" cy="6302375"/>
          </a:xfrm>
        </p:spPr>
      </p:pic>
    </p:spTree>
    <p:extLst>
      <p:ext uri="{BB962C8B-B14F-4D97-AF65-F5344CB8AC3E}">
        <p14:creationId xmlns:p14="http://schemas.microsoft.com/office/powerpoint/2010/main" val="12901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 position of pathways, metabolites, etc.</a:t>
            </a:r>
            <a:endParaRPr lang="en-US" dirty="0"/>
          </a:p>
          <a:p>
            <a:r>
              <a:rPr lang="en-US" dirty="0"/>
              <a:t>Edit labels</a:t>
            </a:r>
          </a:p>
          <a:p>
            <a:r>
              <a:rPr lang="en-US" dirty="0"/>
              <a:t>Customize appearance of nodes, edges</a:t>
            </a:r>
          </a:p>
          <a:p>
            <a:r>
              <a:rPr lang="en-US" dirty="0"/>
              <a:t>Show connections between pathways</a:t>
            </a:r>
          </a:p>
          <a:p>
            <a:r>
              <a:rPr lang="en-US" dirty="0"/>
              <a:t>Merge duplicate </a:t>
            </a:r>
            <a:r>
              <a:rPr lang="en-US" dirty="0" smtClean="0"/>
              <a:t>metabolites, delete entities</a:t>
            </a:r>
          </a:p>
          <a:p>
            <a:r>
              <a:rPr lang="en-US" dirty="0" smtClean="0"/>
              <a:t>Add pathways involving metabolite</a:t>
            </a:r>
            <a:endParaRPr lang="en-US" dirty="0"/>
          </a:p>
          <a:p>
            <a:r>
              <a:rPr lang="en-US" dirty="0"/>
              <a:t>Highlight metabolites, reactions, enzymes of interest</a:t>
            </a:r>
          </a:p>
          <a:p>
            <a:r>
              <a:rPr lang="en-US" dirty="0" smtClean="0"/>
              <a:t>Show/Hide Omics Data</a:t>
            </a:r>
          </a:p>
          <a:p>
            <a:r>
              <a:rPr lang="en-US" dirty="0" smtClean="0"/>
              <a:t>Tooltips provide links to </a:t>
            </a:r>
            <a:r>
              <a:rPr lang="en-US" dirty="0" err="1" smtClean="0"/>
              <a:t>BioCyc</a:t>
            </a:r>
            <a:r>
              <a:rPr lang="en-US" dirty="0" smtClean="0"/>
              <a:t>/</a:t>
            </a:r>
            <a:r>
              <a:rPr lang="en-US" dirty="0" err="1" smtClean="0"/>
              <a:t>PTools</a:t>
            </a:r>
            <a:r>
              <a:rPr lang="en-US" dirty="0" smtClean="0"/>
              <a:t> pages</a:t>
            </a:r>
          </a:p>
          <a:p>
            <a:r>
              <a:rPr lang="en-US" dirty="0" smtClean="0"/>
              <a:t>Save/Reload/Export to PNG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9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Pathway Collage 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5" y="1203767"/>
            <a:ext cx="7648166" cy="5243331"/>
          </a:xfrm>
        </p:spPr>
      </p:pic>
      <p:sp>
        <p:nvSpPr>
          <p:cNvPr id="5" name="Oval 4"/>
          <p:cNvSpPr/>
          <p:nvPr/>
        </p:nvSpPr>
        <p:spPr bwMode="auto">
          <a:xfrm>
            <a:off x="2060295" y="2309149"/>
            <a:ext cx="1539433" cy="324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Collage from a </a:t>
            </a:r>
            <a:r>
              <a:rPr lang="en-US" dirty="0" err="1" smtClean="0"/>
              <a:t>SmartTable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5" y="1551008"/>
            <a:ext cx="8741869" cy="4548849"/>
          </a:xfrm>
        </p:spPr>
      </p:pic>
      <p:sp>
        <p:nvSpPr>
          <p:cNvPr id="5" name="Oval 4"/>
          <p:cNvSpPr/>
          <p:nvPr/>
        </p:nvSpPr>
        <p:spPr bwMode="auto">
          <a:xfrm>
            <a:off x="6794963" y="3032567"/>
            <a:ext cx="1943923" cy="41668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Collage from Desktop Software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1752621"/>
            <a:ext cx="8229600" cy="4057608"/>
          </a:xfrm>
        </p:spPr>
      </p:pic>
      <p:sp>
        <p:nvSpPr>
          <p:cNvPr id="5" name="Oval 4"/>
          <p:cNvSpPr/>
          <p:nvPr/>
        </p:nvSpPr>
        <p:spPr bwMode="auto">
          <a:xfrm>
            <a:off x="636610" y="3159889"/>
            <a:ext cx="1342662" cy="2083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083706" y="2812648"/>
            <a:ext cx="1180618" cy="20834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9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9" y="474562"/>
            <a:ext cx="8322889" cy="6181766"/>
          </a:xfrm>
        </p:spPr>
      </p:pic>
    </p:spTree>
    <p:extLst>
      <p:ext uri="{BB962C8B-B14F-4D97-AF65-F5344CB8AC3E}">
        <p14:creationId xmlns:p14="http://schemas.microsoft.com/office/powerpoint/2010/main" val="3048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PTools.thmx</Template>
  <TotalTime>7028</TotalTime>
  <Words>112</Words>
  <Application>Microsoft Macintosh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Helvetica</vt:lpstr>
      <vt:lpstr>ＭＳ Ｐゴシック</vt:lpstr>
      <vt:lpstr>Wingdings</vt:lpstr>
      <vt:lpstr>Arial</vt:lpstr>
      <vt:lpstr>Office Theme</vt:lpstr>
      <vt:lpstr>Pathway Collages  </vt:lpstr>
      <vt:lpstr>What is a Pathway Collage?</vt:lpstr>
      <vt:lpstr>PowerPoint Presentation</vt:lpstr>
      <vt:lpstr>Operations</vt:lpstr>
      <vt:lpstr>Accessing Pathway Collage App</vt:lpstr>
      <vt:lpstr>Pathway Collage from a SmartTable</vt:lpstr>
      <vt:lpstr>Pathway Collage from Desktop Software</vt:lpstr>
      <vt:lpstr>PowerPoint Presentation</vt:lpstr>
      <vt:lpstr>PowerPoint Presentation</vt:lpstr>
    </vt:vector>
  </TitlesOfParts>
  <Company>SRI International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Notification Subscriptions</dc:title>
  <dc:creator>Suzanne Paley</dc:creator>
  <cp:lastModifiedBy>Suzanne Paley</cp:lastModifiedBy>
  <cp:revision>52</cp:revision>
  <dcterms:created xsi:type="dcterms:W3CDTF">2016-05-20T14:50:12Z</dcterms:created>
  <dcterms:modified xsi:type="dcterms:W3CDTF">2018-10-08T18:34:07Z</dcterms:modified>
</cp:coreProperties>
</file>