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2"/>
  </p:notesMasterIdLst>
  <p:handoutMasterIdLst>
    <p:handoutMasterId r:id="rId13"/>
  </p:handout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7315200" cy="9601200"/>
  <p:custShowLst>
    <p:custShow name="20 min overview" id="0">
      <p:sldLst>
        <p:sld r:id="rId3"/>
      </p:sldLst>
    </p:custShow>
    <p:custShow name="Sales Presentation" id="1">
      <p:sldLst>
        <p:sld r:id="rId3"/>
      </p:sldLst>
    </p:custShow>
  </p:custShow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174120" cy="479520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compatLnSpc="1"/>
          <a:lstStyle/>
          <a:p>
            <a:pPr marL="0" marR="0" lvl="0" indent="0" algn="l" rtl="0" hangingPunct="0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57200" algn="l"/>
                <a:tab pos="914400" algn="l"/>
                <a:tab pos="1371599" algn="l"/>
                <a:tab pos="1828800" algn="l"/>
                <a:tab pos="2286000" algn="l"/>
                <a:tab pos="2743199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399" algn="l"/>
                <a:tab pos="5943600" algn="l"/>
                <a:tab pos="6400799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/>
            </a:pPr>
            <a:endParaRPr lang="en-US" sz="1400" b="0" i="0" u="none" strike="noStrike" baseline="0">
              <a:ln>
                <a:noFill/>
              </a:ln>
              <a:solidFill>
                <a:srgbClr val="000000"/>
              </a:solidFill>
              <a:latin typeface="Times New Roman" pitchFamily="18"/>
              <a:ea typeface="DejaVu Sans" pitchFamily="2"/>
              <a:cs typeface="DejaVu Sans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140720" y="0"/>
            <a:ext cx="3174120" cy="479520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compatLnSpc="1"/>
          <a:lstStyle/>
          <a:p>
            <a:pPr marL="0" marR="0" lvl="0" indent="0" algn="r" rtl="0" hangingPunct="0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57200" algn="l"/>
                <a:tab pos="914400" algn="l"/>
                <a:tab pos="1371599" algn="l"/>
                <a:tab pos="1828800" algn="l"/>
                <a:tab pos="2286000" algn="l"/>
                <a:tab pos="2743199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399" algn="l"/>
                <a:tab pos="5943600" algn="l"/>
                <a:tab pos="6400799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/>
            </a:pPr>
            <a:fld id="{4D0D2877-B0BF-4494-B1EE-9E71BBF27CE6}" type="datetimeFigureOut">
              <a:t>8/2/2012</a:t>
            </a:fld>
            <a:endParaRPr lang="en-US" sz="1400" b="0" i="0" u="none" strike="noStrike" baseline="0">
              <a:ln>
                <a:noFill/>
              </a:ln>
              <a:solidFill>
                <a:srgbClr val="000000"/>
              </a:solidFill>
              <a:latin typeface="Times New Roman" pitchFamily="18"/>
              <a:ea typeface="DejaVu Sans" pitchFamily="2"/>
              <a:cs typeface="DejaVu Sans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121320"/>
            <a:ext cx="3174120" cy="479520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anchor="b" compatLnSpc="1"/>
          <a:lstStyle/>
          <a:p>
            <a:pPr marL="0" marR="0" lvl="0" indent="0" algn="l" rtl="0" hangingPunct="0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57200" algn="l"/>
                <a:tab pos="914400" algn="l"/>
                <a:tab pos="1371599" algn="l"/>
                <a:tab pos="1828800" algn="l"/>
                <a:tab pos="2286000" algn="l"/>
                <a:tab pos="2743199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399" algn="l"/>
                <a:tab pos="5943600" algn="l"/>
                <a:tab pos="6400799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/>
            </a:pPr>
            <a:endParaRPr lang="en-US" sz="1400" b="0" i="0" u="none" strike="noStrike" baseline="0">
              <a:ln>
                <a:noFill/>
              </a:ln>
              <a:solidFill>
                <a:srgbClr val="000000"/>
              </a:solidFill>
              <a:latin typeface="Times New Roman" pitchFamily="18"/>
              <a:ea typeface="DejaVu Sans" pitchFamily="2"/>
              <a:cs typeface="DejaVu Sans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140720" y="9121320"/>
            <a:ext cx="3174120" cy="479520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anchor="b" compatLnSpc="1"/>
          <a:lstStyle/>
          <a:p>
            <a:pPr marL="0" marR="0" lvl="0" indent="0" algn="r" rtl="0" hangingPunct="0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57200" algn="l"/>
                <a:tab pos="914400" algn="l"/>
                <a:tab pos="1371599" algn="l"/>
                <a:tab pos="1828800" algn="l"/>
                <a:tab pos="2286000" algn="l"/>
                <a:tab pos="2743199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399" algn="l"/>
                <a:tab pos="5943600" algn="l"/>
                <a:tab pos="6400799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/>
            </a:pPr>
            <a:fld id="{D837AA86-CCB0-4A9D-BE9D-0BF1BED98039}" type="slidenum">
              <a:t>‹#›</a:t>
            </a:fld>
            <a:endParaRPr lang="en-US" sz="1400" b="0" i="0" u="none" strike="noStrike" baseline="0">
              <a:ln>
                <a:noFill/>
              </a:ln>
              <a:solidFill>
                <a:srgbClr val="000000"/>
              </a:solidFill>
              <a:latin typeface="Times New Roman" pitchFamily="18"/>
              <a:ea typeface="DejaVu Sans" pitchFamily="2"/>
              <a:cs typeface="DejaVu San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3304472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Move="1" noResize="1"/>
          </p:cNvSpPr>
          <p:nvPr/>
        </p:nvSpPr>
        <p:spPr>
          <a:xfrm>
            <a:off x="0" y="0"/>
            <a:ext cx="7315200" cy="9601200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</p:spPr>
        <p:txBody>
          <a:bodyPr vert="horz" lIns="0" tIns="0" rIns="0" bIns="0" anchor="ctr" anchorCtr="1" compatLnSpc="0"/>
          <a:lstStyle/>
          <a:p>
            <a:pPr lvl="0" rtl="0" hangingPunct="0">
              <a:buNone/>
              <a:tabLst/>
            </a:pPr>
            <a:endParaRPr lang="en-US" sz="2400"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3" name="Freeform 2"/>
          <p:cNvSpPr/>
          <p:nvPr/>
        </p:nvSpPr>
        <p:spPr>
          <a:xfrm>
            <a:off x="0" y="0"/>
            <a:ext cx="7315200" cy="9601200"/>
          </a:xfrm>
          <a:custGeom>
            <a:avLst>
              <a:gd name="f0" fmla="val 4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none" lIns="90000" tIns="46800" rIns="90000" bIns="46800" anchor="ctr" anchorCtr="0" compatLnSpc="0"/>
          <a:lstStyle/>
          <a:p>
            <a:pPr lvl="0" rtl="0" hangingPunct="0">
              <a:buNone/>
              <a:tabLst/>
            </a:pPr>
            <a:endParaRPr lang="en-US" sz="2400"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4" name="Freeform 3"/>
          <p:cNvSpPr/>
          <p:nvPr/>
        </p:nvSpPr>
        <p:spPr>
          <a:xfrm>
            <a:off x="0" y="0"/>
            <a:ext cx="7315200" cy="9601200"/>
          </a:xfrm>
          <a:custGeom>
            <a:avLst>
              <a:gd name="f0" fmla="val 4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none" lIns="90000" tIns="46800" rIns="90000" bIns="46800" anchor="ctr" anchorCtr="0" compatLnSpc="0"/>
          <a:lstStyle/>
          <a:p>
            <a:pPr lvl="0" rtl="0" hangingPunct="0">
              <a:buNone/>
              <a:tabLst/>
            </a:pPr>
            <a:endParaRPr lang="en-US" sz="2400"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0" y="0"/>
            <a:ext cx="7315200" cy="9601200"/>
          </a:xfrm>
          <a:custGeom>
            <a:avLst>
              <a:gd name="f0" fmla="val 4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none" lIns="90000" tIns="46800" rIns="90000" bIns="46800" anchor="ctr" anchorCtr="0" compatLnSpc="0"/>
          <a:lstStyle/>
          <a:p>
            <a:pPr lvl="0" rtl="0" hangingPunct="0">
              <a:buNone/>
              <a:tabLst/>
            </a:pPr>
            <a:endParaRPr lang="en-US" sz="2400"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0"/>
            <a:ext cx="7315200" cy="9601200"/>
          </a:xfrm>
          <a:custGeom>
            <a:avLst>
              <a:gd name="f0" fmla="val 4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none" lIns="90000" tIns="46800" rIns="90000" bIns="46800" anchor="ctr" anchorCtr="0" compatLnSpc="0"/>
          <a:lstStyle/>
          <a:p>
            <a:pPr lvl="0" rtl="0" hangingPunct="0">
              <a:buNone/>
              <a:tabLst/>
            </a:pPr>
            <a:endParaRPr lang="en-US" sz="2400"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0" y="0"/>
            <a:ext cx="7315200" cy="9601200"/>
          </a:xfrm>
          <a:custGeom>
            <a:avLst>
              <a:gd name="f0" fmla="val 4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none" lIns="90000" tIns="46800" rIns="90000" bIns="46800" anchor="ctr" anchorCtr="0" compatLnSpc="0"/>
          <a:lstStyle/>
          <a:p>
            <a:pPr lvl="0" rtl="0" hangingPunct="0">
              <a:buNone/>
              <a:tabLst/>
            </a:pPr>
            <a:endParaRPr lang="en-US" sz="2400"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0" y="0"/>
            <a:ext cx="7315200" cy="9601200"/>
          </a:xfrm>
          <a:custGeom>
            <a:avLst>
              <a:gd name="f0" fmla="val 4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none" lIns="90000" tIns="46800" rIns="90000" bIns="46800" anchor="ctr" anchorCtr="0" compatLnSpc="0"/>
          <a:lstStyle/>
          <a:p>
            <a:pPr lvl="0" rtl="0" hangingPunct="0">
              <a:buNone/>
              <a:tabLst/>
            </a:pPr>
            <a:endParaRPr lang="en-US" sz="2400"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0"/>
            <a:ext cx="7315200" cy="9601200"/>
          </a:xfrm>
          <a:custGeom>
            <a:avLst>
              <a:gd name="f0" fmla="val 4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none" lIns="90000" tIns="46800" rIns="90000" bIns="46800" anchor="ctr" anchorCtr="0" compatLnSpc="0"/>
          <a:lstStyle/>
          <a:p>
            <a:pPr lvl="0" rtl="0" hangingPunct="0">
              <a:buNone/>
              <a:tabLst/>
            </a:pPr>
            <a:endParaRPr lang="en-US" sz="2400"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0" y="0"/>
            <a:ext cx="7315200" cy="9601200"/>
          </a:xfrm>
          <a:custGeom>
            <a:avLst>
              <a:gd name="f0" fmla="val 4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none" lIns="90000" tIns="46800" rIns="90000" bIns="46800" anchor="ctr" anchorCtr="0" compatLnSpc="0"/>
          <a:lstStyle/>
          <a:p>
            <a:pPr lvl="0" rtl="0" hangingPunct="0">
              <a:buNone/>
              <a:tabLst/>
            </a:pPr>
            <a:endParaRPr lang="en-US" sz="2400"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0"/>
            <a:ext cx="7315200" cy="9601200"/>
          </a:xfrm>
          <a:custGeom>
            <a:avLst>
              <a:gd name="f0" fmla="val 4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none" lIns="90000" tIns="46800" rIns="90000" bIns="46800" anchor="ctr" anchorCtr="0" compatLnSpc="0"/>
          <a:lstStyle/>
          <a:p>
            <a:pPr lvl="0" rtl="0" hangingPunct="0">
              <a:buNone/>
              <a:tabLst/>
            </a:pPr>
            <a:endParaRPr lang="en-US" sz="2400"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0" y="0"/>
            <a:ext cx="7315200" cy="9601200"/>
          </a:xfrm>
          <a:custGeom>
            <a:avLst>
              <a:gd name="f0" fmla="val 4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none" lIns="90000" tIns="46800" rIns="90000" bIns="46800" anchor="ctr" anchorCtr="0" compatLnSpc="0"/>
          <a:lstStyle/>
          <a:p>
            <a:pPr lvl="0" rtl="0" hangingPunct="0">
              <a:buNone/>
              <a:tabLst/>
            </a:pPr>
            <a:endParaRPr lang="en-US" sz="2400"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0" y="0"/>
            <a:ext cx="7315200" cy="9601200"/>
          </a:xfrm>
          <a:custGeom>
            <a:avLst>
              <a:gd name="f0" fmla="val 4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none" lIns="90000" tIns="46800" rIns="90000" bIns="46800" anchor="ctr" anchorCtr="0" compatLnSpc="0"/>
          <a:lstStyle/>
          <a:p>
            <a:pPr lvl="0" rtl="0" hangingPunct="0">
              <a:buNone/>
              <a:tabLst/>
            </a:pPr>
            <a:endParaRPr lang="en-US" sz="2400"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0" y="0"/>
            <a:ext cx="7315200" cy="9601200"/>
          </a:xfrm>
          <a:custGeom>
            <a:avLst>
              <a:gd name="f0" fmla="val 4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none" lIns="90000" tIns="46800" rIns="90000" bIns="46800" anchor="ctr" anchorCtr="0" compatLnSpc="0"/>
          <a:lstStyle/>
          <a:p>
            <a:pPr lvl="0" rtl="0" hangingPunct="0">
              <a:buNone/>
              <a:tabLst/>
            </a:pPr>
            <a:endParaRPr lang="en-US" sz="2400"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0" y="0"/>
            <a:ext cx="7315200" cy="9601200"/>
          </a:xfrm>
          <a:custGeom>
            <a:avLst>
              <a:gd name="f0" fmla="val 4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none" lIns="90000" tIns="46800" rIns="90000" bIns="46800" anchor="ctr" anchorCtr="0" compatLnSpc="0"/>
          <a:lstStyle/>
          <a:p>
            <a:pPr lvl="0" rtl="0" hangingPunct="0">
              <a:buNone/>
              <a:tabLst/>
            </a:pPr>
            <a:endParaRPr lang="en-US" sz="2400"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16" name="Freeform 15"/>
          <p:cNvSpPr/>
          <p:nvPr/>
        </p:nvSpPr>
        <p:spPr>
          <a:xfrm>
            <a:off x="0" y="0"/>
            <a:ext cx="7315200" cy="9601200"/>
          </a:xfrm>
          <a:custGeom>
            <a:avLst>
              <a:gd name="f0" fmla="val 4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none" lIns="90000" tIns="46800" rIns="90000" bIns="46800" anchor="ctr" anchorCtr="0" compatLnSpc="0"/>
          <a:lstStyle/>
          <a:p>
            <a:pPr lvl="0" rtl="0" hangingPunct="0">
              <a:buNone/>
              <a:tabLst/>
            </a:pPr>
            <a:endParaRPr lang="en-US" sz="2400"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17" name="Freeform 16"/>
          <p:cNvSpPr/>
          <p:nvPr/>
        </p:nvSpPr>
        <p:spPr>
          <a:xfrm>
            <a:off x="0" y="0"/>
            <a:ext cx="7315200" cy="9601200"/>
          </a:xfrm>
          <a:custGeom>
            <a:avLst>
              <a:gd name="f0" fmla="val 4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none" lIns="90000" tIns="46800" rIns="90000" bIns="46800" anchor="ctr" anchorCtr="0" compatLnSpc="0"/>
          <a:lstStyle/>
          <a:p>
            <a:pPr lvl="0" rtl="0" hangingPunct="0">
              <a:buNone/>
              <a:tabLst/>
            </a:pPr>
            <a:endParaRPr lang="en-US" sz="2400"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18" name="Freeform 17"/>
          <p:cNvSpPr/>
          <p:nvPr/>
        </p:nvSpPr>
        <p:spPr>
          <a:xfrm>
            <a:off x="1266840" y="727200"/>
            <a:ext cx="4781520" cy="35859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0"/>
          <a:lstStyle/>
          <a:p>
            <a:pPr lvl="0" rtl="0" hangingPunct="0">
              <a:buNone/>
              <a:tabLst/>
            </a:pPr>
            <a:endParaRPr lang="en-US" sz="2400"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19" name="Notes Placeholder 18"/>
          <p:cNvSpPr txBox="1">
            <a:spLocks noGrp="1"/>
          </p:cNvSpPr>
          <p:nvPr>
            <p:ph type="body" sz="quarter" idx="3"/>
          </p:nvPr>
        </p:nvSpPr>
        <p:spPr>
          <a:xfrm>
            <a:off x="974520" y="4560840"/>
            <a:ext cx="5360760" cy="431676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–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–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»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»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»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»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»"/>
            </a:lvl9pPr>
          </a:lstStyle>
          <a:p>
            <a:endParaRPr lang="en-US"/>
          </a:p>
        </p:txBody>
      </p:sp>
      <p:sp>
        <p:nvSpPr>
          <p:cNvPr id="20" name="Slide Image Placeholder 19"/>
          <p:cNvSpPr>
            <a:spLocks noGrp="1" noRot="1" noChangeAspect="1"/>
          </p:cNvSpPr>
          <p:nvPr>
            <p:ph type="sldImg" idx="2"/>
          </p:nvPr>
        </p:nvSpPr>
        <p:spPr>
          <a:xfrm>
            <a:off x="-360" y="-4707000"/>
            <a:ext cx="360" cy="10870200"/>
          </a:xfrm>
          <a:prstGeom prst="rect">
            <a:avLst/>
          </a:prstGeom>
          <a:noFill/>
          <a:ln>
            <a:noFill/>
            <a:prstDash val="solid"/>
          </a:ln>
        </p:spPr>
      </p:sp>
    </p:spTree>
    <p:extLst>
      <p:ext uri="{BB962C8B-B14F-4D97-AF65-F5344CB8AC3E}">
        <p14:creationId xmlns:p14="http://schemas.microsoft.com/office/powerpoint/2010/main" val="40935262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indent="0" algn="l" rtl="0" hangingPunct="0">
      <a:lnSpc>
        <a:spcPct val="100000"/>
      </a:lnSpc>
      <a:spcBef>
        <a:spcPts val="448"/>
      </a:spcBef>
      <a:spcAft>
        <a:spcPts val="0"/>
      </a:spcAft>
      <a:tabLst>
        <a:tab pos="0" algn="l"/>
        <a:tab pos="457200" algn="l"/>
        <a:tab pos="914400" algn="l"/>
        <a:tab pos="1371599" algn="l"/>
        <a:tab pos="1828800" algn="l"/>
        <a:tab pos="2286000" algn="l"/>
        <a:tab pos="2743199" algn="l"/>
        <a:tab pos="3200400" algn="l"/>
        <a:tab pos="3657600" algn="l"/>
        <a:tab pos="4114800" algn="l"/>
        <a:tab pos="4572000" algn="l"/>
        <a:tab pos="5029200" algn="l"/>
        <a:tab pos="5486399" algn="l"/>
        <a:tab pos="5943600" algn="l"/>
        <a:tab pos="6400799" algn="l"/>
        <a:tab pos="6858000" algn="l"/>
        <a:tab pos="7315200" algn="l"/>
        <a:tab pos="7772400" algn="l"/>
        <a:tab pos="8229600" algn="l"/>
        <a:tab pos="8686800" algn="l"/>
        <a:tab pos="9144000" algn="l"/>
      </a:tabLst>
      <a:defRPr lang="en-US" sz="1200" b="0" i="0" u="none" strike="noStrike" baseline="0">
        <a:ln>
          <a:noFill/>
        </a:ln>
        <a:solidFill>
          <a:srgbClr val="000000"/>
        </a:solidFill>
        <a:latin typeface="Times New Roman" pitchFamily="18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/>
          <p:cNvSpPr/>
          <p:nvPr/>
        </p:nvSpPr>
        <p:spPr>
          <a:xfrm>
            <a:off x="1266840" y="727200"/>
            <a:ext cx="4781520" cy="35859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0"/>
          <a:lstStyle/>
          <a:p>
            <a:pPr lvl="0" rtl="0" hangingPunct="0">
              <a:buNone/>
              <a:tabLst/>
            </a:pPr>
            <a:endParaRPr lang="en-US" sz="2400"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4520" y="4560840"/>
            <a:ext cx="5360760" cy="4317120"/>
          </a:xfrm>
        </p:spPr>
        <p:txBody>
          <a:bodyPr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–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–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»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»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»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»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»"/>
            </a:lvl9pPr>
          </a:lstStyle>
          <a:p>
            <a:endParaRPr lang="en-US" kern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/>
          <p:cNvSpPr/>
          <p:nvPr/>
        </p:nvSpPr>
        <p:spPr>
          <a:xfrm>
            <a:off x="1257480" y="728640"/>
            <a:ext cx="4800600" cy="36003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0"/>
          <a:lstStyle/>
          <a:p>
            <a:pPr lvl="0" rtl="0" hangingPunct="0">
              <a:buNone/>
              <a:tabLst/>
            </a:pPr>
            <a:endParaRPr lang="en-US" sz="2400"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4520" y="4560840"/>
            <a:ext cx="5360760" cy="4317120"/>
          </a:xfrm>
        </p:spPr>
        <p:txBody>
          <a:bodyPr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–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–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»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»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»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»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»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/>
          <p:cNvSpPr/>
          <p:nvPr/>
        </p:nvSpPr>
        <p:spPr>
          <a:xfrm>
            <a:off x="1266840" y="727200"/>
            <a:ext cx="4781520" cy="35859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0"/>
          <a:lstStyle/>
          <a:p>
            <a:pPr lvl="0" rtl="0" hangingPunct="0">
              <a:buNone/>
              <a:tabLst/>
            </a:pPr>
            <a:endParaRPr lang="en-US" sz="2400"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4520" y="4560840"/>
            <a:ext cx="5360760" cy="4317120"/>
          </a:xfrm>
        </p:spPr>
        <p:txBody>
          <a:bodyPr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–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–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»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»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»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»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»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/>
          <p:cNvSpPr/>
          <p:nvPr/>
        </p:nvSpPr>
        <p:spPr>
          <a:xfrm>
            <a:off x="1266840" y="727200"/>
            <a:ext cx="4781520" cy="35859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0"/>
          <a:lstStyle/>
          <a:p>
            <a:pPr lvl="0" rtl="0" hangingPunct="0">
              <a:buNone/>
              <a:tabLst/>
            </a:pPr>
            <a:endParaRPr lang="en-US" sz="2400"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4520" y="4560840"/>
            <a:ext cx="5360760" cy="4317120"/>
          </a:xfrm>
        </p:spPr>
        <p:txBody>
          <a:bodyPr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–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–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»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»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»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»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»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/>
          <p:cNvSpPr/>
          <p:nvPr/>
        </p:nvSpPr>
        <p:spPr>
          <a:xfrm>
            <a:off x="1266840" y="727200"/>
            <a:ext cx="4781520" cy="35859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0"/>
          <a:lstStyle/>
          <a:p>
            <a:pPr lvl="0" rtl="0" hangingPunct="0">
              <a:buNone/>
              <a:tabLst/>
            </a:pPr>
            <a:endParaRPr lang="en-US" sz="2400"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4520" y="4560840"/>
            <a:ext cx="5360760" cy="4317120"/>
          </a:xfrm>
        </p:spPr>
        <p:txBody>
          <a:bodyPr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–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–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»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»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»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»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»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7245350" y="-4706938"/>
            <a:ext cx="14492288" cy="10871201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4520" y="4560840"/>
            <a:ext cx="5360760" cy="4317120"/>
          </a:xfrm>
        </p:spPr>
        <p:txBody>
          <a:bodyPr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–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–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»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»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»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»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»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7245350" y="-4706938"/>
            <a:ext cx="14490700" cy="108696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602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7245350" y="-4706938"/>
            <a:ext cx="14490700" cy="108696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5581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7245350" y="-4706938"/>
            <a:ext cx="14490700" cy="108696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6452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7588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9590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3888" y="0"/>
            <a:ext cx="1917700" cy="6302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0"/>
            <a:ext cx="5602288" cy="6302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4002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3705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4614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513996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1513" y="1906588"/>
            <a:ext cx="3816350" cy="42973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263" y="1906588"/>
            <a:ext cx="3816350" cy="42973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6055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1501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1301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97208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196866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6064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649009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9364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0338" y="1447800"/>
            <a:ext cx="1946275" cy="47561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1513" y="1447800"/>
            <a:ext cx="5686425" cy="47561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64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681282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9200" y="1524000"/>
            <a:ext cx="3759200" cy="4778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30800" y="1524000"/>
            <a:ext cx="3760788" cy="4778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5754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3161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9614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65314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985819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767548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66CC"/>
            </a:gs>
            <a:gs pos="100000">
              <a:srgbClr val="000000"/>
            </a:gs>
          </a:gsLst>
          <a:lin ang="108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"/>
          <p:cNvPicPr>
            <a:picLocks noChangeAspect="1"/>
          </p:cNvPicPr>
          <p:nvPr/>
        </p:nvPicPr>
        <p:blipFill>
          <a:blip r:embed="rId13">
            <a:lum/>
            <a:alphaModFix/>
          </a:blip>
          <a:srcRect/>
          <a:stretch>
            <a:fillRect/>
          </a:stretch>
        </p:blipFill>
        <p:spPr>
          <a:xfrm>
            <a:off x="0" y="0"/>
            <a:ext cx="961919" cy="15048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" name="Group 2"/>
          <p:cNvGrpSpPr/>
          <p:nvPr/>
        </p:nvGrpSpPr>
        <p:grpSpPr>
          <a:xfrm>
            <a:off x="7214760" y="49320"/>
            <a:ext cx="1724400" cy="565200"/>
            <a:chOff x="7214760" y="49320"/>
            <a:chExt cx="1724400" cy="565200"/>
          </a:xfrm>
        </p:grpSpPr>
        <p:sp>
          <p:nvSpPr>
            <p:cNvPr id="4" name="Freeform 3"/>
            <p:cNvSpPr/>
            <p:nvPr/>
          </p:nvSpPr>
          <p:spPr>
            <a:xfrm>
              <a:off x="7257960" y="49320"/>
              <a:ext cx="1681200" cy="565200"/>
            </a:xfrm>
            <a:custGeom>
              <a:avLst>
                <a:gd name="f0" fmla="val 60"/>
              </a:avLst>
              <a:gdLst>
                <a:gd name="f1" fmla="val 10800000"/>
                <a:gd name="f2" fmla="val 5400000"/>
                <a:gd name="f3" fmla="val 16200000"/>
                <a:gd name="f4" fmla="val w"/>
                <a:gd name="f5" fmla="val h"/>
                <a:gd name="f6" fmla="val ss"/>
                <a:gd name="f7" fmla="val 0"/>
                <a:gd name="f8" fmla="*/ 5419351 1 1725033"/>
                <a:gd name="f9" fmla="val 45"/>
                <a:gd name="f10" fmla="val 10800"/>
                <a:gd name="f11" fmla="val -2147483647"/>
                <a:gd name="f12" fmla="val 2147483647"/>
                <a:gd name="f13" fmla="abs f4"/>
                <a:gd name="f14" fmla="abs f5"/>
                <a:gd name="f15" fmla="abs f6"/>
                <a:gd name="f16" fmla="*/ f8 1 180"/>
                <a:gd name="f17" fmla="pin 0 f0 10800"/>
                <a:gd name="f18" fmla="+- 0 0 f2"/>
                <a:gd name="f19" fmla="?: f13 f4 1"/>
                <a:gd name="f20" fmla="?: f14 f5 1"/>
                <a:gd name="f21" fmla="?: f15 f6 1"/>
                <a:gd name="f22" fmla="*/ f9 f16 1"/>
                <a:gd name="f23" fmla="+- f7 f17 0"/>
                <a:gd name="f24" fmla="*/ f19 1 21600"/>
                <a:gd name="f25" fmla="*/ f20 1 21600"/>
                <a:gd name="f26" fmla="*/ 21600 f19 1"/>
                <a:gd name="f27" fmla="*/ 21600 f20 1"/>
                <a:gd name="f28" fmla="+- 0 0 f22"/>
                <a:gd name="f29" fmla="min f25 f24"/>
                <a:gd name="f30" fmla="*/ f26 1 f21"/>
                <a:gd name="f31" fmla="*/ f27 1 f21"/>
                <a:gd name="f32" fmla="*/ f28 f1 1"/>
                <a:gd name="f33" fmla="*/ f32 1 f8"/>
                <a:gd name="f34" fmla="+- f31 0 f17"/>
                <a:gd name="f35" fmla="+- f30 0 f17"/>
                <a:gd name="f36" fmla="*/ f17 f29 1"/>
                <a:gd name="f37" fmla="*/ f7 f29 1"/>
                <a:gd name="f38" fmla="*/ f23 f29 1"/>
                <a:gd name="f39" fmla="*/ f31 f29 1"/>
                <a:gd name="f40" fmla="*/ f30 f29 1"/>
                <a:gd name="f41" fmla="+- f33 0 f2"/>
                <a:gd name="f42" fmla="+- f37 0 f38"/>
                <a:gd name="f43" fmla="+- f38 0 f37"/>
                <a:gd name="f44" fmla="*/ f34 f29 1"/>
                <a:gd name="f45" fmla="*/ f35 f29 1"/>
                <a:gd name="f46" fmla="cos 1 f41"/>
                <a:gd name="f47" fmla="abs f42"/>
                <a:gd name="f48" fmla="abs f43"/>
                <a:gd name="f49" fmla="?: f42 f18 f2"/>
                <a:gd name="f50" fmla="?: f42 f2 f18"/>
                <a:gd name="f51" fmla="?: f42 f3 f2"/>
                <a:gd name="f52" fmla="?: f42 f2 f3"/>
                <a:gd name="f53" fmla="+- f39 0 f44"/>
                <a:gd name="f54" fmla="?: f43 f18 f2"/>
                <a:gd name="f55" fmla="?: f43 f2 f18"/>
                <a:gd name="f56" fmla="+- f40 0 f45"/>
                <a:gd name="f57" fmla="+- f44 0 f39"/>
                <a:gd name="f58" fmla="+- f45 0 f40"/>
                <a:gd name="f59" fmla="?: f42 0 f1"/>
                <a:gd name="f60" fmla="?: f42 f1 0"/>
                <a:gd name="f61" fmla="+- 0 0 f46"/>
                <a:gd name="f62" fmla="?: f42 f52 f51"/>
                <a:gd name="f63" fmla="?: f42 f51 f52"/>
                <a:gd name="f64" fmla="?: f43 f50 f49"/>
                <a:gd name="f65" fmla="abs f53"/>
                <a:gd name="f66" fmla="?: f53 0 f1"/>
                <a:gd name="f67" fmla="?: f53 f1 0"/>
                <a:gd name="f68" fmla="?: f53 f54 f55"/>
                <a:gd name="f69" fmla="abs f56"/>
                <a:gd name="f70" fmla="abs f57"/>
                <a:gd name="f71" fmla="?: f56 f18 f2"/>
                <a:gd name="f72" fmla="?: f56 f2 f18"/>
                <a:gd name="f73" fmla="?: f56 f3 f2"/>
                <a:gd name="f74" fmla="?: f56 f2 f3"/>
                <a:gd name="f75" fmla="abs f58"/>
                <a:gd name="f76" fmla="?: f58 f18 f2"/>
                <a:gd name="f77" fmla="?: f58 f2 f18"/>
                <a:gd name="f78" fmla="?: f58 f60 f59"/>
                <a:gd name="f79" fmla="?: f58 f59 f60"/>
                <a:gd name="f80" fmla="*/ f17 f61 1"/>
                <a:gd name="f81" fmla="?: f43 f63 f62"/>
                <a:gd name="f82" fmla="?: f43 f67 f66"/>
                <a:gd name="f83" fmla="?: f43 f66 f67"/>
                <a:gd name="f84" fmla="?: f56 f74 f73"/>
                <a:gd name="f85" fmla="?: f56 f73 f74"/>
                <a:gd name="f86" fmla="?: f57 f72 f71"/>
                <a:gd name="f87" fmla="?: f42 f78 f79"/>
                <a:gd name="f88" fmla="?: f42 f76 f77"/>
                <a:gd name="f89" fmla="*/ f80 3163 1"/>
                <a:gd name="f90" fmla="?: f53 f82 f83"/>
                <a:gd name="f91" fmla="?: f57 f85 f84"/>
                <a:gd name="f92" fmla="*/ f89 1 7636"/>
                <a:gd name="f93" fmla="+- f7 f92 0"/>
                <a:gd name="f94" fmla="+- f30 0 f92"/>
                <a:gd name="f95" fmla="+- f31 0 f92"/>
                <a:gd name="f96" fmla="*/ f93 f29 1"/>
                <a:gd name="f97" fmla="*/ f94 f29 1"/>
                <a:gd name="f98" fmla="*/ f95 f29 1"/>
              </a:gdLst>
              <a:ahLst>
                <a:ahXY gdRefX="f0" minX="f7" maxX="f10">
                  <a:pos x="f36" y="f37"/>
                </a:ahXY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96" t="f96" r="f97" b="f98"/>
              <a:pathLst>
                <a:path>
                  <a:moveTo>
                    <a:pt x="f38" y="f37"/>
                  </a:moveTo>
                  <a:arcTo wR="f47" hR="f48" stAng="f81" swAng="f64"/>
                  <a:lnTo>
                    <a:pt x="f37" y="f44"/>
                  </a:lnTo>
                  <a:arcTo wR="f48" hR="f65" stAng="f90" swAng="f68"/>
                  <a:lnTo>
                    <a:pt x="f45" y="f39"/>
                  </a:lnTo>
                  <a:arcTo wR="f69" hR="f70" stAng="f91" swAng="f86"/>
                  <a:lnTo>
                    <a:pt x="f40" y="f38"/>
                  </a:lnTo>
                  <a:arcTo wR="f75" hR="f47" stAng="f87" swAng="f88"/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ctr" anchorCtr="0" compatLnSpc="0"/>
            <a:lstStyle/>
            <a:p>
              <a:pPr lvl="0" rtl="0" hangingPunct="0">
                <a:buNone/>
                <a:tabLst/>
              </a:pPr>
              <a:endParaRPr lang="en-US" sz="2400">
                <a:latin typeface="Liberation Serif" pitchFamily="18"/>
                <a:ea typeface="DejaVu Sans" pitchFamily="2"/>
                <a:cs typeface="DejaVu Sans" pitchFamily="2"/>
              </a:endParaRPr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7214760" y="49320"/>
              <a:ext cx="1710000" cy="564120"/>
              <a:chOff x="7214760" y="49320"/>
              <a:chExt cx="1710000" cy="564120"/>
            </a:xfrm>
          </p:grpSpPr>
          <p:sp>
            <p:nvSpPr>
              <p:cNvPr id="6" name="Freeform 5"/>
              <p:cNvSpPr/>
              <p:nvPr/>
            </p:nvSpPr>
            <p:spPr>
              <a:xfrm>
                <a:off x="7257960" y="49320"/>
                <a:ext cx="1666800" cy="550800"/>
              </a:xfrm>
              <a:custGeom>
                <a:avLst>
                  <a:gd name="f0" fmla="val 62"/>
                </a:avLst>
                <a:gdLst>
                  <a:gd name="f1" fmla="val 10800000"/>
                  <a:gd name="f2" fmla="val 5400000"/>
                  <a:gd name="f3" fmla="val 16200000"/>
                  <a:gd name="f4" fmla="val w"/>
                  <a:gd name="f5" fmla="val h"/>
                  <a:gd name="f6" fmla="val ss"/>
                  <a:gd name="f7" fmla="val 0"/>
                  <a:gd name="f8" fmla="*/ 5419351 1 1725033"/>
                  <a:gd name="f9" fmla="val 45"/>
                  <a:gd name="f10" fmla="val 10800"/>
                  <a:gd name="f11" fmla="val -2147483647"/>
                  <a:gd name="f12" fmla="val 2147483647"/>
                  <a:gd name="f13" fmla="abs f4"/>
                  <a:gd name="f14" fmla="abs f5"/>
                  <a:gd name="f15" fmla="abs f6"/>
                  <a:gd name="f16" fmla="*/ f8 1 180"/>
                  <a:gd name="f17" fmla="pin 0 f0 10800"/>
                  <a:gd name="f18" fmla="+- 0 0 f2"/>
                  <a:gd name="f19" fmla="?: f13 f4 1"/>
                  <a:gd name="f20" fmla="?: f14 f5 1"/>
                  <a:gd name="f21" fmla="?: f15 f6 1"/>
                  <a:gd name="f22" fmla="*/ f9 f16 1"/>
                  <a:gd name="f23" fmla="+- f7 f17 0"/>
                  <a:gd name="f24" fmla="*/ f19 1 21600"/>
                  <a:gd name="f25" fmla="*/ f20 1 21600"/>
                  <a:gd name="f26" fmla="*/ 21600 f19 1"/>
                  <a:gd name="f27" fmla="*/ 21600 f20 1"/>
                  <a:gd name="f28" fmla="+- 0 0 f22"/>
                  <a:gd name="f29" fmla="min f25 f24"/>
                  <a:gd name="f30" fmla="*/ f26 1 f21"/>
                  <a:gd name="f31" fmla="*/ f27 1 f21"/>
                  <a:gd name="f32" fmla="*/ f28 f1 1"/>
                  <a:gd name="f33" fmla="*/ f32 1 f8"/>
                  <a:gd name="f34" fmla="+- f31 0 f17"/>
                  <a:gd name="f35" fmla="+- f30 0 f17"/>
                  <a:gd name="f36" fmla="*/ f17 f29 1"/>
                  <a:gd name="f37" fmla="*/ f7 f29 1"/>
                  <a:gd name="f38" fmla="*/ f23 f29 1"/>
                  <a:gd name="f39" fmla="*/ f31 f29 1"/>
                  <a:gd name="f40" fmla="*/ f30 f29 1"/>
                  <a:gd name="f41" fmla="+- f33 0 f2"/>
                  <a:gd name="f42" fmla="+- f37 0 f38"/>
                  <a:gd name="f43" fmla="+- f38 0 f37"/>
                  <a:gd name="f44" fmla="*/ f34 f29 1"/>
                  <a:gd name="f45" fmla="*/ f35 f29 1"/>
                  <a:gd name="f46" fmla="cos 1 f41"/>
                  <a:gd name="f47" fmla="abs f42"/>
                  <a:gd name="f48" fmla="abs f43"/>
                  <a:gd name="f49" fmla="?: f42 f18 f2"/>
                  <a:gd name="f50" fmla="?: f42 f2 f18"/>
                  <a:gd name="f51" fmla="?: f42 f3 f2"/>
                  <a:gd name="f52" fmla="?: f42 f2 f3"/>
                  <a:gd name="f53" fmla="+- f39 0 f44"/>
                  <a:gd name="f54" fmla="?: f43 f18 f2"/>
                  <a:gd name="f55" fmla="?: f43 f2 f18"/>
                  <a:gd name="f56" fmla="+- f40 0 f45"/>
                  <a:gd name="f57" fmla="+- f44 0 f39"/>
                  <a:gd name="f58" fmla="+- f45 0 f40"/>
                  <a:gd name="f59" fmla="?: f42 0 f1"/>
                  <a:gd name="f60" fmla="?: f42 f1 0"/>
                  <a:gd name="f61" fmla="+- 0 0 f46"/>
                  <a:gd name="f62" fmla="?: f42 f52 f51"/>
                  <a:gd name="f63" fmla="?: f42 f51 f52"/>
                  <a:gd name="f64" fmla="?: f43 f50 f49"/>
                  <a:gd name="f65" fmla="abs f53"/>
                  <a:gd name="f66" fmla="?: f53 0 f1"/>
                  <a:gd name="f67" fmla="?: f53 f1 0"/>
                  <a:gd name="f68" fmla="?: f53 f54 f55"/>
                  <a:gd name="f69" fmla="abs f56"/>
                  <a:gd name="f70" fmla="abs f57"/>
                  <a:gd name="f71" fmla="?: f56 f18 f2"/>
                  <a:gd name="f72" fmla="?: f56 f2 f18"/>
                  <a:gd name="f73" fmla="?: f56 f3 f2"/>
                  <a:gd name="f74" fmla="?: f56 f2 f3"/>
                  <a:gd name="f75" fmla="abs f58"/>
                  <a:gd name="f76" fmla="?: f58 f18 f2"/>
                  <a:gd name="f77" fmla="?: f58 f2 f18"/>
                  <a:gd name="f78" fmla="?: f58 f60 f59"/>
                  <a:gd name="f79" fmla="?: f58 f59 f60"/>
                  <a:gd name="f80" fmla="*/ f17 f61 1"/>
                  <a:gd name="f81" fmla="?: f43 f63 f62"/>
                  <a:gd name="f82" fmla="?: f43 f67 f66"/>
                  <a:gd name="f83" fmla="?: f43 f66 f67"/>
                  <a:gd name="f84" fmla="?: f56 f74 f73"/>
                  <a:gd name="f85" fmla="?: f56 f73 f74"/>
                  <a:gd name="f86" fmla="?: f57 f72 f71"/>
                  <a:gd name="f87" fmla="?: f42 f78 f79"/>
                  <a:gd name="f88" fmla="?: f42 f76 f77"/>
                  <a:gd name="f89" fmla="*/ f80 3163 1"/>
                  <a:gd name="f90" fmla="?: f53 f82 f83"/>
                  <a:gd name="f91" fmla="?: f57 f85 f84"/>
                  <a:gd name="f92" fmla="*/ f89 1 7636"/>
                  <a:gd name="f93" fmla="+- f7 f92 0"/>
                  <a:gd name="f94" fmla="+- f30 0 f92"/>
                  <a:gd name="f95" fmla="+- f31 0 f92"/>
                  <a:gd name="f96" fmla="*/ f93 f29 1"/>
                  <a:gd name="f97" fmla="*/ f94 f29 1"/>
                  <a:gd name="f98" fmla="*/ f95 f29 1"/>
                </a:gdLst>
                <a:ahLst>
                  <a:ahXY gdRefX="f0" minX="f7" maxX="f10">
                    <a:pos x="f36" y="f37"/>
                  </a:ahXY>
                </a:ahLst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f96" t="f96" r="f97" b="f98"/>
                <a:pathLst>
                  <a:path>
                    <a:moveTo>
                      <a:pt x="f38" y="f37"/>
                    </a:moveTo>
                    <a:arcTo wR="f47" hR="f48" stAng="f81" swAng="f64"/>
                    <a:lnTo>
                      <a:pt x="f37" y="f44"/>
                    </a:lnTo>
                    <a:arcTo wR="f48" hR="f65" stAng="f90" swAng="f68"/>
                    <a:lnTo>
                      <a:pt x="f45" y="f39"/>
                    </a:lnTo>
                    <a:arcTo wR="f69" hR="f70" stAng="f91" swAng="f86"/>
                    <a:lnTo>
                      <a:pt x="f40" y="f38"/>
                    </a:lnTo>
                    <a:arcTo wR="f75" hR="f47" stAng="f87" swAng="f88"/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ctr" anchorCtr="0" compatLnSpc="0"/>
              <a:lstStyle/>
              <a:p>
                <a:pPr lvl="0" rtl="0" hangingPunct="0">
                  <a:buNone/>
                  <a:tabLst/>
                </a:pPr>
                <a:endParaRPr lang="en-US" sz="2400">
                  <a:latin typeface="Liberation Serif" pitchFamily="18"/>
                  <a:ea typeface="DejaVu Sans" pitchFamily="2"/>
                  <a:cs typeface="DejaVu Sans" pitchFamily="2"/>
                </a:endParaRPr>
              </a:p>
            </p:txBody>
          </p:sp>
          <p:grpSp>
            <p:nvGrpSpPr>
              <p:cNvPr id="7" name="Group 6"/>
              <p:cNvGrpSpPr/>
              <p:nvPr/>
            </p:nvGrpSpPr>
            <p:grpSpPr>
              <a:xfrm>
                <a:off x="7214760" y="49320"/>
                <a:ext cx="1700639" cy="564120"/>
                <a:chOff x="7214760" y="49320"/>
                <a:chExt cx="1700639" cy="564120"/>
              </a:xfrm>
            </p:grpSpPr>
            <p:sp>
              <p:nvSpPr>
                <p:cNvPr id="8" name="Freeform 7"/>
                <p:cNvSpPr/>
                <p:nvPr/>
              </p:nvSpPr>
              <p:spPr>
                <a:xfrm>
                  <a:off x="7257960" y="49320"/>
                  <a:ext cx="1657439" cy="538200"/>
                </a:xfrm>
                <a:custGeom>
                  <a:avLst>
                    <a:gd name="f0" fmla="val 63"/>
                  </a:avLst>
                  <a:gdLst>
                    <a:gd name="f1" fmla="val 10800000"/>
                    <a:gd name="f2" fmla="val 5400000"/>
                    <a:gd name="f3" fmla="val 16200000"/>
                    <a:gd name="f4" fmla="val w"/>
                    <a:gd name="f5" fmla="val h"/>
                    <a:gd name="f6" fmla="val ss"/>
                    <a:gd name="f7" fmla="val 0"/>
                    <a:gd name="f8" fmla="*/ 5419351 1 1725033"/>
                    <a:gd name="f9" fmla="val 45"/>
                    <a:gd name="f10" fmla="val 10800"/>
                    <a:gd name="f11" fmla="val -2147483647"/>
                    <a:gd name="f12" fmla="val 2147483647"/>
                    <a:gd name="f13" fmla="abs f4"/>
                    <a:gd name="f14" fmla="abs f5"/>
                    <a:gd name="f15" fmla="abs f6"/>
                    <a:gd name="f16" fmla="*/ f8 1 180"/>
                    <a:gd name="f17" fmla="pin 0 f0 10800"/>
                    <a:gd name="f18" fmla="+- 0 0 f2"/>
                    <a:gd name="f19" fmla="?: f13 f4 1"/>
                    <a:gd name="f20" fmla="?: f14 f5 1"/>
                    <a:gd name="f21" fmla="?: f15 f6 1"/>
                    <a:gd name="f22" fmla="*/ f9 f16 1"/>
                    <a:gd name="f23" fmla="+- f7 f17 0"/>
                    <a:gd name="f24" fmla="*/ f19 1 21600"/>
                    <a:gd name="f25" fmla="*/ f20 1 21600"/>
                    <a:gd name="f26" fmla="*/ 21600 f19 1"/>
                    <a:gd name="f27" fmla="*/ 21600 f20 1"/>
                    <a:gd name="f28" fmla="+- 0 0 f22"/>
                    <a:gd name="f29" fmla="min f25 f24"/>
                    <a:gd name="f30" fmla="*/ f26 1 f21"/>
                    <a:gd name="f31" fmla="*/ f27 1 f21"/>
                    <a:gd name="f32" fmla="*/ f28 f1 1"/>
                    <a:gd name="f33" fmla="*/ f32 1 f8"/>
                    <a:gd name="f34" fmla="+- f31 0 f17"/>
                    <a:gd name="f35" fmla="+- f30 0 f17"/>
                    <a:gd name="f36" fmla="*/ f17 f29 1"/>
                    <a:gd name="f37" fmla="*/ f7 f29 1"/>
                    <a:gd name="f38" fmla="*/ f23 f29 1"/>
                    <a:gd name="f39" fmla="*/ f31 f29 1"/>
                    <a:gd name="f40" fmla="*/ f30 f29 1"/>
                    <a:gd name="f41" fmla="+- f33 0 f2"/>
                    <a:gd name="f42" fmla="+- f37 0 f38"/>
                    <a:gd name="f43" fmla="+- f38 0 f37"/>
                    <a:gd name="f44" fmla="*/ f34 f29 1"/>
                    <a:gd name="f45" fmla="*/ f35 f29 1"/>
                    <a:gd name="f46" fmla="cos 1 f41"/>
                    <a:gd name="f47" fmla="abs f42"/>
                    <a:gd name="f48" fmla="abs f43"/>
                    <a:gd name="f49" fmla="?: f42 f18 f2"/>
                    <a:gd name="f50" fmla="?: f42 f2 f18"/>
                    <a:gd name="f51" fmla="?: f42 f3 f2"/>
                    <a:gd name="f52" fmla="?: f42 f2 f3"/>
                    <a:gd name="f53" fmla="+- f39 0 f44"/>
                    <a:gd name="f54" fmla="?: f43 f18 f2"/>
                    <a:gd name="f55" fmla="?: f43 f2 f18"/>
                    <a:gd name="f56" fmla="+- f40 0 f45"/>
                    <a:gd name="f57" fmla="+- f44 0 f39"/>
                    <a:gd name="f58" fmla="+- f45 0 f40"/>
                    <a:gd name="f59" fmla="?: f42 0 f1"/>
                    <a:gd name="f60" fmla="?: f42 f1 0"/>
                    <a:gd name="f61" fmla="+- 0 0 f46"/>
                    <a:gd name="f62" fmla="?: f42 f52 f51"/>
                    <a:gd name="f63" fmla="?: f42 f51 f52"/>
                    <a:gd name="f64" fmla="?: f43 f50 f49"/>
                    <a:gd name="f65" fmla="abs f53"/>
                    <a:gd name="f66" fmla="?: f53 0 f1"/>
                    <a:gd name="f67" fmla="?: f53 f1 0"/>
                    <a:gd name="f68" fmla="?: f53 f54 f55"/>
                    <a:gd name="f69" fmla="abs f56"/>
                    <a:gd name="f70" fmla="abs f57"/>
                    <a:gd name="f71" fmla="?: f56 f18 f2"/>
                    <a:gd name="f72" fmla="?: f56 f2 f18"/>
                    <a:gd name="f73" fmla="?: f56 f3 f2"/>
                    <a:gd name="f74" fmla="?: f56 f2 f3"/>
                    <a:gd name="f75" fmla="abs f58"/>
                    <a:gd name="f76" fmla="?: f58 f18 f2"/>
                    <a:gd name="f77" fmla="?: f58 f2 f18"/>
                    <a:gd name="f78" fmla="?: f58 f60 f59"/>
                    <a:gd name="f79" fmla="?: f58 f59 f60"/>
                    <a:gd name="f80" fmla="*/ f17 f61 1"/>
                    <a:gd name="f81" fmla="?: f43 f63 f62"/>
                    <a:gd name="f82" fmla="?: f43 f67 f66"/>
                    <a:gd name="f83" fmla="?: f43 f66 f67"/>
                    <a:gd name="f84" fmla="?: f56 f74 f73"/>
                    <a:gd name="f85" fmla="?: f56 f73 f74"/>
                    <a:gd name="f86" fmla="?: f57 f72 f71"/>
                    <a:gd name="f87" fmla="?: f42 f78 f79"/>
                    <a:gd name="f88" fmla="?: f42 f76 f77"/>
                    <a:gd name="f89" fmla="*/ f80 3163 1"/>
                    <a:gd name="f90" fmla="?: f53 f82 f83"/>
                    <a:gd name="f91" fmla="?: f57 f85 f84"/>
                    <a:gd name="f92" fmla="*/ f89 1 7636"/>
                    <a:gd name="f93" fmla="+- f7 f92 0"/>
                    <a:gd name="f94" fmla="+- f30 0 f92"/>
                    <a:gd name="f95" fmla="+- f31 0 f92"/>
                    <a:gd name="f96" fmla="*/ f93 f29 1"/>
                    <a:gd name="f97" fmla="*/ f94 f29 1"/>
                    <a:gd name="f98" fmla="*/ f95 f29 1"/>
                  </a:gdLst>
                  <a:ahLst>
                    <a:ahXY gdRefX="f0" minX="f7" maxX="f10">
                      <a:pos x="f36" y="f37"/>
                    </a:ahXY>
                  </a:ahLst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f96" t="f96" r="f97" b="f98"/>
                  <a:pathLst>
                    <a:path>
                      <a:moveTo>
                        <a:pt x="f38" y="f37"/>
                      </a:moveTo>
                      <a:arcTo wR="f47" hR="f48" stAng="f81" swAng="f64"/>
                      <a:lnTo>
                        <a:pt x="f37" y="f44"/>
                      </a:lnTo>
                      <a:arcTo wR="f48" hR="f65" stAng="f90" swAng="f68"/>
                      <a:lnTo>
                        <a:pt x="f45" y="f39"/>
                      </a:lnTo>
                      <a:arcTo wR="f69" hR="f70" stAng="f91" swAng="f86"/>
                      <a:lnTo>
                        <a:pt x="f40" y="f38"/>
                      </a:lnTo>
                      <a:arcTo wR="f75" hR="f47" stAng="f87" swAng="f88"/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none" lIns="90000" tIns="46800" rIns="90000" bIns="46800" anchor="ctr" anchorCtr="0" compatLnSpc="0"/>
                <a:lstStyle/>
                <a:p>
                  <a:pPr lvl="0" rtl="0" hangingPunct="0">
                    <a:buNone/>
                    <a:tabLst/>
                  </a:pPr>
                  <a:endParaRPr lang="en-US" sz="2400">
                    <a:latin typeface="Liberation Serif" pitchFamily="18"/>
                    <a:ea typeface="DejaVu Sans" pitchFamily="2"/>
                    <a:cs typeface="DejaVu Sans" pitchFamily="2"/>
                  </a:endParaRPr>
                </a:p>
              </p:txBody>
            </p:sp>
            <p:grpSp>
              <p:nvGrpSpPr>
                <p:cNvPr id="9" name="Group 8"/>
                <p:cNvGrpSpPr/>
                <p:nvPr/>
              </p:nvGrpSpPr>
              <p:grpSpPr>
                <a:xfrm>
                  <a:off x="7214760" y="49320"/>
                  <a:ext cx="1693080" cy="564120"/>
                  <a:chOff x="7214760" y="49320"/>
                  <a:chExt cx="1693080" cy="564120"/>
                </a:xfrm>
              </p:grpSpPr>
              <p:sp>
                <p:nvSpPr>
                  <p:cNvPr id="10" name="Freeform 9"/>
                  <p:cNvSpPr/>
                  <p:nvPr/>
                </p:nvSpPr>
                <p:spPr>
                  <a:xfrm>
                    <a:off x="7257960" y="49320"/>
                    <a:ext cx="1648080" cy="527040"/>
                  </a:xfrm>
                  <a:custGeom>
                    <a:avLst>
                      <a:gd name="f0" fmla="val 65"/>
                    </a:avLst>
                    <a:gdLst>
                      <a:gd name="f1" fmla="val 10800000"/>
                      <a:gd name="f2" fmla="val 5400000"/>
                      <a:gd name="f3" fmla="val 16200000"/>
                      <a:gd name="f4" fmla="val w"/>
                      <a:gd name="f5" fmla="val h"/>
                      <a:gd name="f6" fmla="val ss"/>
                      <a:gd name="f7" fmla="val 0"/>
                      <a:gd name="f8" fmla="*/ 5419351 1 1725033"/>
                      <a:gd name="f9" fmla="val 45"/>
                      <a:gd name="f10" fmla="val 10800"/>
                      <a:gd name="f11" fmla="val -2147483647"/>
                      <a:gd name="f12" fmla="val 2147483647"/>
                      <a:gd name="f13" fmla="abs f4"/>
                      <a:gd name="f14" fmla="abs f5"/>
                      <a:gd name="f15" fmla="abs f6"/>
                      <a:gd name="f16" fmla="*/ f8 1 180"/>
                      <a:gd name="f17" fmla="pin 0 f0 10800"/>
                      <a:gd name="f18" fmla="+- 0 0 f2"/>
                      <a:gd name="f19" fmla="?: f13 f4 1"/>
                      <a:gd name="f20" fmla="?: f14 f5 1"/>
                      <a:gd name="f21" fmla="?: f15 f6 1"/>
                      <a:gd name="f22" fmla="*/ f9 f16 1"/>
                      <a:gd name="f23" fmla="+- f7 f17 0"/>
                      <a:gd name="f24" fmla="*/ f19 1 21600"/>
                      <a:gd name="f25" fmla="*/ f20 1 21600"/>
                      <a:gd name="f26" fmla="*/ 21600 f19 1"/>
                      <a:gd name="f27" fmla="*/ 21600 f20 1"/>
                      <a:gd name="f28" fmla="+- 0 0 f22"/>
                      <a:gd name="f29" fmla="min f25 f24"/>
                      <a:gd name="f30" fmla="*/ f26 1 f21"/>
                      <a:gd name="f31" fmla="*/ f27 1 f21"/>
                      <a:gd name="f32" fmla="*/ f28 f1 1"/>
                      <a:gd name="f33" fmla="*/ f32 1 f8"/>
                      <a:gd name="f34" fmla="+- f31 0 f17"/>
                      <a:gd name="f35" fmla="+- f30 0 f17"/>
                      <a:gd name="f36" fmla="*/ f17 f29 1"/>
                      <a:gd name="f37" fmla="*/ f7 f29 1"/>
                      <a:gd name="f38" fmla="*/ f23 f29 1"/>
                      <a:gd name="f39" fmla="*/ f31 f29 1"/>
                      <a:gd name="f40" fmla="*/ f30 f29 1"/>
                      <a:gd name="f41" fmla="+- f33 0 f2"/>
                      <a:gd name="f42" fmla="+- f37 0 f38"/>
                      <a:gd name="f43" fmla="+- f38 0 f37"/>
                      <a:gd name="f44" fmla="*/ f34 f29 1"/>
                      <a:gd name="f45" fmla="*/ f35 f29 1"/>
                      <a:gd name="f46" fmla="cos 1 f41"/>
                      <a:gd name="f47" fmla="abs f42"/>
                      <a:gd name="f48" fmla="abs f43"/>
                      <a:gd name="f49" fmla="?: f42 f18 f2"/>
                      <a:gd name="f50" fmla="?: f42 f2 f18"/>
                      <a:gd name="f51" fmla="?: f42 f3 f2"/>
                      <a:gd name="f52" fmla="?: f42 f2 f3"/>
                      <a:gd name="f53" fmla="+- f39 0 f44"/>
                      <a:gd name="f54" fmla="?: f43 f18 f2"/>
                      <a:gd name="f55" fmla="?: f43 f2 f18"/>
                      <a:gd name="f56" fmla="+- f40 0 f45"/>
                      <a:gd name="f57" fmla="+- f44 0 f39"/>
                      <a:gd name="f58" fmla="+- f45 0 f40"/>
                      <a:gd name="f59" fmla="?: f42 0 f1"/>
                      <a:gd name="f60" fmla="?: f42 f1 0"/>
                      <a:gd name="f61" fmla="+- 0 0 f46"/>
                      <a:gd name="f62" fmla="?: f42 f52 f51"/>
                      <a:gd name="f63" fmla="?: f42 f51 f52"/>
                      <a:gd name="f64" fmla="?: f43 f50 f49"/>
                      <a:gd name="f65" fmla="abs f53"/>
                      <a:gd name="f66" fmla="?: f53 0 f1"/>
                      <a:gd name="f67" fmla="?: f53 f1 0"/>
                      <a:gd name="f68" fmla="?: f53 f54 f55"/>
                      <a:gd name="f69" fmla="abs f56"/>
                      <a:gd name="f70" fmla="abs f57"/>
                      <a:gd name="f71" fmla="?: f56 f18 f2"/>
                      <a:gd name="f72" fmla="?: f56 f2 f18"/>
                      <a:gd name="f73" fmla="?: f56 f3 f2"/>
                      <a:gd name="f74" fmla="?: f56 f2 f3"/>
                      <a:gd name="f75" fmla="abs f58"/>
                      <a:gd name="f76" fmla="?: f58 f18 f2"/>
                      <a:gd name="f77" fmla="?: f58 f2 f18"/>
                      <a:gd name="f78" fmla="?: f58 f60 f59"/>
                      <a:gd name="f79" fmla="?: f58 f59 f60"/>
                      <a:gd name="f80" fmla="*/ f17 f61 1"/>
                      <a:gd name="f81" fmla="?: f43 f63 f62"/>
                      <a:gd name="f82" fmla="?: f43 f67 f66"/>
                      <a:gd name="f83" fmla="?: f43 f66 f67"/>
                      <a:gd name="f84" fmla="?: f56 f74 f73"/>
                      <a:gd name="f85" fmla="?: f56 f73 f74"/>
                      <a:gd name="f86" fmla="?: f57 f72 f71"/>
                      <a:gd name="f87" fmla="?: f42 f78 f79"/>
                      <a:gd name="f88" fmla="?: f42 f76 f77"/>
                      <a:gd name="f89" fmla="*/ f80 3163 1"/>
                      <a:gd name="f90" fmla="?: f53 f82 f83"/>
                      <a:gd name="f91" fmla="?: f57 f85 f84"/>
                      <a:gd name="f92" fmla="*/ f89 1 7636"/>
                      <a:gd name="f93" fmla="+- f7 f92 0"/>
                      <a:gd name="f94" fmla="+- f30 0 f92"/>
                      <a:gd name="f95" fmla="+- f31 0 f92"/>
                      <a:gd name="f96" fmla="*/ f93 f29 1"/>
                      <a:gd name="f97" fmla="*/ f94 f29 1"/>
                      <a:gd name="f98" fmla="*/ f95 f29 1"/>
                    </a:gdLst>
                    <a:ahLst>
                      <a:ahXY gdRefX="f0" minX="f7" maxX="f10">
                        <a:pos x="f36" y="f37"/>
                      </a:ahXY>
                    </a:ahLst>
                    <a:cxnLst>
                      <a:cxn ang="3cd4">
                        <a:pos x="hc" y="t"/>
                      </a:cxn>
                      <a:cxn ang="0">
                        <a:pos x="r" y="vc"/>
                      </a:cxn>
                      <a:cxn ang="cd4">
                        <a:pos x="hc" y="b"/>
                      </a:cxn>
                      <a:cxn ang="cd2">
                        <a:pos x="l" y="vc"/>
                      </a:cxn>
                    </a:cxnLst>
                    <a:rect l="f96" t="f96" r="f97" b="f98"/>
                    <a:pathLst>
                      <a:path>
                        <a:moveTo>
                          <a:pt x="f38" y="f37"/>
                        </a:moveTo>
                        <a:arcTo wR="f47" hR="f48" stAng="f81" swAng="f64"/>
                        <a:lnTo>
                          <a:pt x="f37" y="f44"/>
                        </a:lnTo>
                        <a:arcTo wR="f48" hR="f65" stAng="f90" swAng="f68"/>
                        <a:lnTo>
                          <a:pt x="f45" y="f39"/>
                        </a:lnTo>
                        <a:arcTo wR="f69" hR="f70" stAng="f91" swAng="f86"/>
                        <a:lnTo>
                          <a:pt x="f40" y="f38"/>
                        </a:lnTo>
                        <a:arcTo wR="f75" hR="f47" stAng="f87" swAng="f88"/>
                        <a:close/>
                      </a:path>
                    </a:pathLst>
                  </a:custGeom>
                  <a:noFill/>
                  <a:ln>
                    <a:noFill/>
                    <a:prstDash val="solid"/>
                  </a:ln>
                </p:spPr>
                <p:txBody>
                  <a:bodyPr vert="horz" wrap="none" lIns="90000" tIns="46800" rIns="90000" bIns="46800" anchor="ctr" anchorCtr="0" compatLnSpc="0"/>
                  <a:lstStyle/>
                  <a:p>
                    <a:pPr lvl="0" rtl="0" hangingPunct="0">
                      <a:buNone/>
                      <a:tabLst/>
                    </a:pPr>
                    <a:endParaRPr lang="en-US" sz="2400">
                      <a:latin typeface="Liberation Serif" pitchFamily="18"/>
                      <a:ea typeface="DejaVu Sans" pitchFamily="2"/>
                      <a:cs typeface="DejaVu Sans" pitchFamily="2"/>
                    </a:endParaRPr>
                  </a:p>
                </p:txBody>
              </p:sp>
              <p:grpSp>
                <p:nvGrpSpPr>
                  <p:cNvPr id="11" name="Group 10"/>
                  <p:cNvGrpSpPr/>
                  <p:nvPr/>
                </p:nvGrpSpPr>
                <p:grpSpPr>
                  <a:xfrm>
                    <a:off x="7214760" y="49320"/>
                    <a:ext cx="1693080" cy="564120"/>
                    <a:chOff x="7214760" y="49320"/>
                    <a:chExt cx="1693080" cy="564120"/>
                  </a:xfrm>
                </p:grpSpPr>
                <p:sp>
                  <p:nvSpPr>
                    <p:cNvPr id="12" name="Freeform 11"/>
                    <p:cNvSpPr/>
                    <p:nvPr/>
                  </p:nvSpPr>
                  <p:spPr>
                    <a:xfrm>
                      <a:off x="7257960" y="49320"/>
                      <a:ext cx="1636920" cy="517319"/>
                    </a:xfrm>
                    <a:custGeom>
                      <a:avLst>
                        <a:gd name="f0" fmla="val 66"/>
                      </a:avLst>
                      <a:gdLst>
                        <a:gd name="f1" fmla="val 10800000"/>
                        <a:gd name="f2" fmla="val 5400000"/>
                        <a:gd name="f3" fmla="val 16200000"/>
                        <a:gd name="f4" fmla="val w"/>
                        <a:gd name="f5" fmla="val h"/>
                        <a:gd name="f6" fmla="val ss"/>
                        <a:gd name="f7" fmla="val 0"/>
                        <a:gd name="f8" fmla="*/ 5419351 1 1725033"/>
                        <a:gd name="f9" fmla="val 45"/>
                        <a:gd name="f10" fmla="val 10800"/>
                        <a:gd name="f11" fmla="val -2147483647"/>
                        <a:gd name="f12" fmla="val 2147483647"/>
                        <a:gd name="f13" fmla="abs f4"/>
                        <a:gd name="f14" fmla="abs f5"/>
                        <a:gd name="f15" fmla="abs f6"/>
                        <a:gd name="f16" fmla="*/ f8 1 180"/>
                        <a:gd name="f17" fmla="pin 0 f0 10800"/>
                        <a:gd name="f18" fmla="+- 0 0 f2"/>
                        <a:gd name="f19" fmla="?: f13 f4 1"/>
                        <a:gd name="f20" fmla="?: f14 f5 1"/>
                        <a:gd name="f21" fmla="?: f15 f6 1"/>
                        <a:gd name="f22" fmla="*/ f9 f16 1"/>
                        <a:gd name="f23" fmla="+- f7 f17 0"/>
                        <a:gd name="f24" fmla="*/ f19 1 21600"/>
                        <a:gd name="f25" fmla="*/ f20 1 21600"/>
                        <a:gd name="f26" fmla="*/ 21600 f19 1"/>
                        <a:gd name="f27" fmla="*/ 21600 f20 1"/>
                        <a:gd name="f28" fmla="+- 0 0 f22"/>
                        <a:gd name="f29" fmla="min f25 f24"/>
                        <a:gd name="f30" fmla="*/ f26 1 f21"/>
                        <a:gd name="f31" fmla="*/ f27 1 f21"/>
                        <a:gd name="f32" fmla="*/ f28 f1 1"/>
                        <a:gd name="f33" fmla="*/ f32 1 f8"/>
                        <a:gd name="f34" fmla="+- f31 0 f17"/>
                        <a:gd name="f35" fmla="+- f30 0 f17"/>
                        <a:gd name="f36" fmla="*/ f17 f29 1"/>
                        <a:gd name="f37" fmla="*/ f7 f29 1"/>
                        <a:gd name="f38" fmla="*/ f23 f29 1"/>
                        <a:gd name="f39" fmla="*/ f31 f29 1"/>
                        <a:gd name="f40" fmla="*/ f30 f29 1"/>
                        <a:gd name="f41" fmla="+- f33 0 f2"/>
                        <a:gd name="f42" fmla="+- f37 0 f38"/>
                        <a:gd name="f43" fmla="+- f38 0 f37"/>
                        <a:gd name="f44" fmla="*/ f34 f29 1"/>
                        <a:gd name="f45" fmla="*/ f35 f29 1"/>
                        <a:gd name="f46" fmla="cos 1 f41"/>
                        <a:gd name="f47" fmla="abs f42"/>
                        <a:gd name="f48" fmla="abs f43"/>
                        <a:gd name="f49" fmla="?: f42 f18 f2"/>
                        <a:gd name="f50" fmla="?: f42 f2 f18"/>
                        <a:gd name="f51" fmla="?: f42 f3 f2"/>
                        <a:gd name="f52" fmla="?: f42 f2 f3"/>
                        <a:gd name="f53" fmla="+- f39 0 f44"/>
                        <a:gd name="f54" fmla="?: f43 f18 f2"/>
                        <a:gd name="f55" fmla="?: f43 f2 f18"/>
                        <a:gd name="f56" fmla="+- f40 0 f45"/>
                        <a:gd name="f57" fmla="+- f44 0 f39"/>
                        <a:gd name="f58" fmla="+- f45 0 f40"/>
                        <a:gd name="f59" fmla="?: f42 0 f1"/>
                        <a:gd name="f60" fmla="?: f42 f1 0"/>
                        <a:gd name="f61" fmla="+- 0 0 f46"/>
                        <a:gd name="f62" fmla="?: f42 f52 f51"/>
                        <a:gd name="f63" fmla="?: f42 f51 f52"/>
                        <a:gd name="f64" fmla="?: f43 f50 f49"/>
                        <a:gd name="f65" fmla="abs f53"/>
                        <a:gd name="f66" fmla="?: f53 0 f1"/>
                        <a:gd name="f67" fmla="?: f53 f1 0"/>
                        <a:gd name="f68" fmla="?: f53 f54 f55"/>
                        <a:gd name="f69" fmla="abs f56"/>
                        <a:gd name="f70" fmla="abs f57"/>
                        <a:gd name="f71" fmla="?: f56 f18 f2"/>
                        <a:gd name="f72" fmla="?: f56 f2 f18"/>
                        <a:gd name="f73" fmla="?: f56 f3 f2"/>
                        <a:gd name="f74" fmla="?: f56 f2 f3"/>
                        <a:gd name="f75" fmla="abs f58"/>
                        <a:gd name="f76" fmla="?: f58 f18 f2"/>
                        <a:gd name="f77" fmla="?: f58 f2 f18"/>
                        <a:gd name="f78" fmla="?: f58 f60 f59"/>
                        <a:gd name="f79" fmla="?: f58 f59 f60"/>
                        <a:gd name="f80" fmla="*/ f17 f61 1"/>
                        <a:gd name="f81" fmla="?: f43 f63 f62"/>
                        <a:gd name="f82" fmla="?: f43 f67 f66"/>
                        <a:gd name="f83" fmla="?: f43 f66 f67"/>
                        <a:gd name="f84" fmla="?: f56 f74 f73"/>
                        <a:gd name="f85" fmla="?: f56 f73 f74"/>
                        <a:gd name="f86" fmla="?: f57 f72 f71"/>
                        <a:gd name="f87" fmla="?: f42 f78 f79"/>
                        <a:gd name="f88" fmla="?: f42 f76 f77"/>
                        <a:gd name="f89" fmla="*/ f80 3163 1"/>
                        <a:gd name="f90" fmla="?: f53 f82 f83"/>
                        <a:gd name="f91" fmla="?: f57 f85 f84"/>
                        <a:gd name="f92" fmla="*/ f89 1 7636"/>
                        <a:gd name="f93" fmla="+- f7 f92 0"/>
                        <a:gd name="f94" fmla="+- f30 0 f92"/>
                        <a:gd name="f95" fmla="+- f31 0 f92"/>
                        <a:gd name="f96" fmla="*/ f93 f29 1"/>
                        <a:gd name="f97" fmla="*/ f94 f29 1"/>
                        <a:gd name="f98" fmla="*/ f95 f29 1"/>
                      </a:gdLst>
                      <a:ahLst>
                        <a:ahXY gdRefX="f0" minX="f7" maxX="f10">
                          <a:pos x="f36" y="f37"/>
                        </a:ahXY>
                      </a:ahLst>
                      <a:cxnLst>
                        <a:cxn ang="3cd4">
                          <a:pos x="hc" y="t"/>
                        </a:cxn>
                        <a:cxn ang="0">
                          <a:pos x="r" y="vc"/>
                        </a:cxn>
                        <a:cxn ang="cd4">
                          <a:pos x="hc" y="b"/>
                        </a:cxn>
                        <a:cxn ang="cd2">
                          <a:pos x="l" y="vc"/>
                        </a:cxn>
                      </a:cxnLst>
                      <a:rect l="f96" t="f96" r="f97" b="f98"/>
                      <a:pathLst>
                        <a:path>
                          <a:moveTo>
                            <a:pt x="f38" y="f37"/>
                          </a:moveTo>
                          <a:arcTo wR="f47" hR="f48" stAng="f81" swAng="f64"/>
                          <a:lnTo>
                            <a:pt x="f37" y="f44"/>
                          </a:lnTo>
                          <a:arcTo wR="f48" hR="f65" stAng="f90" swAng="f68"/>
                          <a:lnTo>
                            <a:pt x="f45" y="f39"/>
                          </a:lnTo>
                          <a:arcTo wR="f69" hR="f70" stAng="f91" swAng="f86"/>
                          <a:lnTo>
                            <a:pt x="f40" y="f38"/>
                          </a:lnTo>
                          <a:arcTo wR="f75" hR="f47" stAng="f87" swAng="f88"/>
                          <a:close/>
                        </a:path>
                      </a:pathLst>
                    </a:custGeom>
                    <a:noFill/>
                    <a:ln>
                      <a:noFill/>
                      <a:prstDash val="solid"/>
                    </a:ln>
                  </p:spPr>
                  <p:txBody>
                    <a:bodyPr vert="horz" wrap="none" lIns="90000" tIns="46800" rIns="90000" bIns="46800" anchor="ctr" anchorCtr="0" compatLnSpc="0"/>
                    <a:lstStyle/>
                    <a:p>
                      <a:pPr lvl="0" rtl="0" hangingPunct="0">
                        <a:buNone/>
                        <a:tabLst/>
                      </a:pPr>
                      <a:endParaRPr lang="en-US" sz="2400">
                        <a:latin typeface="Liberation Serif" pitchFamily="18"/>
                        <a:ea typeface="DejaVu Sans" pitchFamily="2"/>
                        <a:cs typeface="DejaVu Sans" pitchFamily="2"/>
                      </a:endParaRPr>
                    </a:p>
                  </p:txBody>
                </p:sp>
                <p:grpSp>
                  <p:nvGrpSpPr>
                    <p:cNvPr id="13" name="Group 12"/>
                    <p:cNvGrpSpPr/>
                    <p:nvPr/>
                  </p:nvGrpSpPr>
                  <p:grpSpPr>
                    <a:xfrm>
                      <a:off x="7214760" y="49320"/>
                      <a:ext cx="1693080" cy="564120"/>
                      <a:chOff x="7214760" y="49320"/>
                      <a:chExt cx="1693080" cy="564120"/>
                    </a:xfrm>
                  </p:grpSpPr>
                  <p:sp>
                    <p:nvSpPr>
                      <p:cNvPr id="14" name="Freeform 13"/>
                      <p:cNvSpPr/>
                      <p:nvPr/>
                    </p:nvSpPr>
                    <p:spPr>
                      <a:xfrm>
                        <a:off x="7257960" y="49320"/>
                        <a:ext cx="1628999" cy="509399"/>
                      </a:xfrm>
                      <a:custGeom>
                        <a:avLst>
                          <a:gd name="f0" fmla="val 67"/>
                        </a:avLst>
                        <a:gdLst>
                          <a:gd name="f1" fmla="val 10800000"/>
                          <a:gd name="f2" fmla="val 5400000"/>
                          <a:gd name="f3" fmla="val 16200000"/>
                          <a:gd name="f4" fmla="val w"/>
                          <a:gd name="f5" fmla="val h"/>
                          <a:gd name="f6" fmla="val ss"/>
                          <a:gd name="f7" fmla="val 0"/>
                          <a:gd name="f8" fmla="*/ 5419351 1 1725033"/>
                          <a:gd name="f9" fmla="val 45"/>
                          <a:gd name="f10" fmla="val 10800"/>
                          <a:gd name="f11" fmla="val -2147483647"/>
                          <a:gd name="f12" fmla="val 2147483647"/>
                          <a:gd name="f13" fmla="abs f4"/>
                          <a:gd name="f14" fmla="abs f5"/>
                          <a:gd name="f15" fmla="abs f6"/>
                          <a:gd name="f16" fmla="*/ f8 1 180"/>
                          <a:gd name="f17" fmla="pin 0 f0 10800"/>
                          <a:gd name="f18" fmla="+- 0 0 f2"/>
                          <a:gd name="f19" fmla="?: f13 f4 1"/>
                          <a:gd name="f20" fmla="?: f14 f5 1"/>
                          <a:gd name="f21" fmla="?: f15 f6 1"/>
                          <a:gd name="f22" fmla="*/ f9 f16 1"/>
                          <a:gd name="f23" fmla="+- f7 f17 0"/>
                          <a:gd name="f24" fmla="*/ f19 1 21600"/>
                          <a:gd name="f25" fmla="*/ f20 1 21600"/>
                          <a:gd name="f26" fmla="*/ 21600 f19 1"/>
                          <a:gd name="f27" fmla="*/ 21600 f20 1"/>
                          <a:gd name="f28" fmla="+- 0 0 f22"/>
                          <a:gd name="f29" fmla="min f25 f24"/>
                          <a:gd name="f30" fmla="*/ f26 1 f21"/>
                          <a:gd name="f31" fmla="*/ f27 1 f21"/>
                          <a:gd name="f32" fmla="*/ f28 f1 1"/>
                          <a:gd name="f33" fmla="*/ f32 1 f8"/>
                          <a:gd name="f34" fmla="+- f31 0 f17"/>
                          <a:gd name="f35" fmla="+- f30 0 f17"/>
                          <a:gd name="f36" fmla="*/ f17 f29 1"/>
                          <a:gd name="f37" fmla="*/ f7 f29 1"/>
                          <a:gd name="f38" fmla="*/ f23 f29 1"/>
                          <a:gd name="f39" fmla="*/ f31 f29 1"/>
                          <a:gd name="f40" fmla="*/ f30 f29 1"/>
                          <a:gd name="f41" fmla="+- f33 0 f2"/>
                          <a:gd name="f42" fmla="+- f37 0 f38"/>
                          <a:gd name="f43" fmla="+- f38 0 f37"/>
                          <a:gd name="f44" fmla="*/ f34 f29 1"/>
                          <a:gd name="f45" fmla="*/ f35 f29 1"/>
                          <a:gd name="f46" fmla="cos 1 f41"/>
                          <a:gd name="f47" fmla="abs f42"/>
                          <a:gd name="f48" fmla="abs f43"/>
                          <a:gd name="f49" fmla="?: f42 f18 f2"/>
                          <a:gd name="f50" fmla="?: f42 f2 f18"/>
                          <a:gd name="f51" fmla="?: f42 f3 f2"/>
                          <a:gd name="f52" fmla="?: f42 f2 f3"/>
                          <a:gd name="f53" fmla="+- f39 0 f44"/>
                          <a:gd name="f54" fmla="?: f43 f18 f2"/>
                          <a:gd name="f55" fmla="?: f43 f2 f18"/>
                          <a:gd name="f56" fmla="+- f40 0 f45"/>
                          <a:gd name="f57" fmla="+- f44 0 f39"/>
                          <a:gd name="f58" fmla="+- f45 0 f40"/>
                          <a:gd name="f59" fmla="?: f42 0 f1"/>
                          <a:gd name="f60" fmla="?: f42 f1 0"/>
                          <a:gd name="f61" fmla="+- 0 0 f46"/>
                          <a:gd name="f62" fmla="?: f42 f52 f51"/>
                          <a:gd name="f63" fmla="?: f42 f51 f52"/>
                          <a:gd name="f64" fmla="?: f43 f50 f49"/>
                          <a:gd name="f65" fmla="abs f53"/>
                          <a:gd name="f66" fmla="?: f53 0 f1"/>
                          <a:gd name="f67" fmla="?: f53 f1 0"/>
                          <a:gd name="f68" fmla="?: f53 f54 f55"/>
                          <a:gd name="f69" fmla="abs f56"/>
                          <a:gd name="f70" fmla="abs f57"/>
                          <a:gd name="f71" fmla="?: f56 f18 f2"/>
                          <a:gd name="f72" fmla="?: f56 f2 f18"/>
                          <a:gd name="f73" fmla="?: f56 f3 f2"/>
                          <a:gd name="f74" fmla="?: f56 f2 f3"/>
                          <a:gd name="f75" fmla="abs f58"/>
                          <a:gd name="f76" fmla="?: f58 f18 f2"/>
                          <a:gd name="f77" fmla="?: f58 f2 f18"/>
                          <a:gd name="f78" fmla="?: f58 f60 f59"/>
                          <a:gd name="f79" fmla="?: f58 f59 f60"/>
                          <a:gd name="f80" fmla="*/ f17 f61 1"/>
                          <a:gd name="f81" fmla="?: f43 f63 f62"/>
                          <a:gd name="f82" fmla="?: f43 f67 f66"/>
                          <a:gd name="f83" fmla="?: f43 f66 f67"/>
                          <a:gd name="f84" fmla="?: f56 f74 f73"/>
                          <a:gd name="f85" fmla="?: f56 f73 f74"/>
                          <a:gd name="f86" fmla="?: f57 f72 f71"/>
                          <a:gd name="f87" fmla="?: f42 f78 f79"/>
                          <a:gd name="f88" fmla="?: f42 f76 f77"/>
                          <a:gd name="f89" fmla="*/ f80 3163 1"/>
                          <a:gd name="f90" fmla="?: f53 f82 f83"/>
                          <a:gd name="f91" fmla="?: f57 f85 f84"/>
                          <a:gd name="f92" fmla="*/ f89 1 7636"/>
                          <a:gd name="f93" fmla="+- f7 f92 0"/>
                          <a:gd name="f94" fmla="+- f30 0 f92"/>
                          <a:gd name="f95" fmla="+- f31 0 f92"/>
                          <a:gd name="f96" fmla="*/ f93 f29 1"/>
                          <a:gd name="f97" fmla="*/ f94 f29 1"/>
                          <a:gd name="f98" fmla="*/ f95 f29 1"/>
                        </a:gdLst>
                        <a:ahLst>
                          <a:ahXY gdRefX="f0" minX="f7" maxX="f10">
                            <a:pos x="f36" y="f37"/>
                          </a:ahXY>
                        </a:ahLst>
                        <a:cxnLst>
                          <a:cxn ang="3cd4">
                            <a:pos x="hc" y="t"/>
                          </a:cxn>
                          <a:cxn ang="0">
                            <a:pos x="r" y="vc"/>
                          </a:cxn>
                          <a:cxn ang="cd4">
                            <a:pos x="hc" y="b"/>
                          </a:cxn>
                          <a:cxn ang="cd2">
                            <a:pos x="l" y="vc"/>
                          </a:cxn>
                        </a:cxnLst>
                        <a:rect l="f96" t="f96" r="f97" b="f98"/>
                        <a:pathLst>
                          <a:path>
                            <a:moveTo>
                              <a:pt x="f38" y="f37"/>
                            </a:moveTo>
                            <a:arcTo wR="f47" hR="f48" stAng="f81" swAng="f64"/>
                            <a:lnTo>
                              <a:pt x="f37" y="f44"/>
                            </a:lnTo>
                            <a:arcTo wR="f48" hR="f65" stAng="f90" swAng="f68"/>
                            <a:lnTo>
                              <a:pt x="f45" y="f39"/>
                            </a:lnTo>
                            <a:arcTo wR="f69" hR="f70" stAng="f91" swAng="f86"/>
                            <a:lnTo>
                              <a:pt x="f40" y="f38"/>
                            </a:lnTo>
                            <a:arcTo wR="f75" hR="f47" stAng="f87" swAng="f88"/>
                            <a:close/>
                          </a:path>
                        </a:pathLst>
                      </a:custGeom>
                      <a:noFill/>
                      <a:ln>
                        <a:noFill/>
                        <a:prstDash val="solid"/>
                      </a:ln>
                    </p:spPr>
                    <p:txBody>
                      <a:bodyPr vert="horz" wrap="none" lIns="90000" tIns="46800" rIns="90000" bIns="46800" anchor="ctr" anchorCtr="0" compatLnSpc="0"/>
                      <a:lstStyle/>
                      <a:p>
                        <a:pPr lvl="0" rtl="0" hangingPunct="0">
                          <a:buNone/>
                          <a:tabLst/>
                        </a:pPr>
                        <a:endParaRPr lang="en-US" sz="2400">
                          <a:latin typeface="Liberation Serif" pitchFamily="18"/>
                          <a:ea typeface="DejaVu Sans" pitchFamily="2"/>
                          <a:cs typeface="DejaVu Sans" pitchFamily="2"/>
                        </a:endParaRPr>
                      </a:p>
                    </p:txBody>
                  </p:sp>
                  <p:grpSp>
                    <p:nvGrpSpPr>
                      <p:cNvPr id="15" name="Group 14"/>
                      <p:cNvGrpSpPr/>
                      <p:nvPr/>
                    </p:nvGrpSpPr>
                    <p:grpSpPr>
                      <a:xfrm>
                        <a:off x="7214760" y="49320"/>
                        <a:ext cx="1693080" cy="564120"/>
                        <a:chOff x="7214760" y="49320"/>
                        <a:chExt cx="1693080" cy="564120"/>
                      </a:xfrm>
                    </p:grpSpPr>
                    <p:sp>
                      <p:nvSpPr>
                        <p:cNvPr id="16" name="Freeform 15"/>
                        <p:cNvSpPr/>
                        <p:nvPr/>
                      </p:nvSpPr>
                      <p:spPr>
                        <a:xfrm>
                          <a:off x="7257960" y="49320"/>
                          <a:ext cx="1622519" cy="504719"/>
                        </a:xfrm>
                        <a:custGeom>
                          <a:avLst>
                            <a:gd name="f0" fmla="val 67"/>
                          </a:avLst>
                          <a:gdLst>
                            <a:gd name="f1" fmla="val 10800000"/>
                            <a:gd name="f2" fmla="val 5400000"/>
                            <a:gd name="f3" fmla="val 16200000"/>
                            <a:gd name="f4" fmla="val w"/>
                            <a:gd name="f5" fmla="val h"/>
                            <a:gd name="f6" fmla="val ss"/>
                            <a:gd name="f7" fmla="val 0"/>
                            <a:gd name="f8" fmla="*/ 5419351 1 1725033"/>
                            <a:gd name="f9" fmla="val 45"/>
                            <a:gd name="f10" fmla="val 10800"/>
                            <a:gd name="f11" fmla="val -2147483647"/>
                            <a:gd name="f12" fmla="val 2147483647"/>
                            <a:gd name="f13" fmla="abs f4"/>
                            <a:gd name="f14" fmla="abs f5"/>
                            <a:gd name="f15" fmla="abs f6"/>
                            <a:gd name="f16" fmla="*/ f8 1 180"/>
                            <a:gd name="f17" fmla="pin 0 f0 10800"/>
                            <a:gd name="f18" fmla="+- 0 0 f2"/>
                            <a:gd name="f19" fmla="?: f13 f4 1"/>
                            <a:gd name="f20" fmla="?: f14 f5 1"/>
                            <a:gd name="f21" fmla="?: f15 f6 1"/>
                            <a:gd name="f22" fmla="*/ f9 f16 1"/>
                            <a:gd name="f23" fmla="+- f7 f17 0"/>
                            <a:gd name="f24" fmla="*/ f19 1 21600"/>
                            <a:gd name="f25" fmla="*/ f20 1 21600"/>
                            <a:gd name="f26" fmla="*/ 21600 f19 1"/>
                            <a:gd name="f27" fmla="*/ 21600 f20 1"/>
                            <a:gd name="f28" fmla="+- 0 0 f22"/>
                            <a:gd name="f29" fmla="min f25 f24"/>
                            <a:gd name="f30" fmla="*/ f26 1 f21"/>
                            <a:gd name="f31" fmla="*/ f27 1 f21"/>
                            <a:gd name="f32" fmla="*/ f28 f1 1"/>
                            <a:gd name="f33" fmla="*/ f32 1 f8"/>
                            <a:gd name="f34" fmla="+- f31 0 f17"/>
                            <a:gd name="f35" fmla="+- f30 0 f17"/>
                            <a:gd name="f36" fmla="*/ f17 f29 1"/>
                            <a:gd name="f37" fmla="*/ f7 f29 1"/>
                            <a:gd name="f38" fmla="*/ f23 f29 1"/>
                            <a:gd name="f39" fmla="*/ f31 f29 1"/>
                            <a:gd name="f40" fmla="*/ f30 f29 1"/>
                            <a:gd name="f41" fmla="+- f33 0 f2"/>
                            <a:gd name="f42" fmla="+- f37 0 f38"/>
                            <a:gd name="f43" fmla="+- f38 0 f37"/>
                            <a:gd name="f44" fmla="*/ f34 f29 1"/>
                            <a:gd name="f45" fmla="*/ f35 f29 1"/>
                            <a:gd name="f46" fmla="cos 1 f41"/>
                            <a:gd name="f47" fmla="abs f42"/>
                            <a:gd name="f48" fmla="abs f43"/>
                            <a:gd name="f49" fmla="?: f42 f18 f2"/>
                            <a:gd name="f50" fmla="?: f42 f2 f18"/>
                            <a:gd name="f51" fmla="?: f42 f3 f2"/>
                            <a:gd name="f52" fmla="?: f42 f2 f3"/>
                            <a:gd name="f53" fmla="+- f39 0 f44"/>
                            <a:gd name="f54" fmla="?: f43 f18 f2"/>
                            <a:gd name="f55" fmla="?: f43 f2 f18"/>
                            <a:gd name="f56" fmla="+- f40 0 f45"/>
                            <a:gd name="f57" fmla="+- f44 0 f39"/>
                            <a:gd name="f58" fmla="+- f45 0 f40"/>
                            <a:gd name="f59" fmla="?: f42 0 f1"/>
                            <a:gd name="f60" fmla="?: f42 f1 0"/>
                            <a:gd name="f61" fmla="+- 0 0 f46"/>
                            <a:gd name="f62" fmla="?: f42 f52 f51"/>
                            <a:gd name="f63" fmla="?: f42 f51 f52"/>
                            <a:gd name="f64" fmla="?: f43 f50 f49"/>
                            <a:gd name="f65" fmla="abs f53"/>
                            <a:gd name="f66" fmla="?: f53 0 f1"/>
                            <a:gd name="f67" fmla="?: f53 f1 0"/>
                            <a:gd name="f68" fmla="?: f53 f54 f55"/>
                            <a:gd name="f69" fmla="abs f56"/>
                            <a:gd name="f70" fmla="abs f57"/>
                            <a:gd name="f71" fmla="?: f56 f18 f2"/>
                            <a:gd name="f72" fmla="?: f56 f2 f18"/>
                            <a:gd name="f73" fmla="?: f56 f3 f2"/>
                            <a:gd name="f74" fmla="?: f56 f2 f3"/>
                            <a:gd name="f75" fmla="abs f58"/>
                            <a:gd name="f76" fmla="?: f58 f18 f2"/>
                            <a:gd name="f77" fmla="?: f58 f2 f18"/>
                            <a:gd name="f78" fmla="?: f58 f60 f59"/>
                            <a:gd name="f79" fmla="?: f58 f59 f60"/>
                            <a:gd name="f80" fmla="*/ f17 f61 1"/>
                            <a:gd name="f81" fmla="?: f43 f63 f62"/>
                            <a:gd name="f82" fmla="?: f43 f67 f66"/>
                            <a:gd name="f83" fmla="?: f43 f66 f67"/>
                            <a:gd name="f84" fmla="?: f56 f74 f73"/>
                            <a:gd name="f85" fmla="?: f56 f73 f74"/>
                            <a:gd name="f86" fmla="?: f57 f72 f71"/>
                            <a:gd name="f87" fmla="?: f42 f78 f79"/>
                            <a:gd name="f88" fmla="?: f42 f76 f77"/>
                            <a:gd name="f89" fmla="*/ f80 3163 1"/>
                            <a:gd name="f90" fmla="?: f53 f82 f83"/>
                            <a:gd name="f91" fmla="?: f57 f85 f84"/>
                            <a:gd name="f92" fmla="*/ f89 1 7636"/>
                            <a:gd name="f93" fmla="+- f7 f92 0"/>
                            <a:gd name="f94" fmla="+- f30 0 f92"/>
                            <a:gd name="f95" fmla="+- f31 0 f92"/>
                            <a:gd name="f96" fmla="*/ f93 f29 1"/>
                            <a:gd name="f97" fmla="*/ f94 f29 1"/>
                            <a:gd name="f98" fmla="*/ f95 f29 1"/>
                          </a:gdLst>
                          <a:ahLst>
                            <a:ahXY gdRefX="f0" minX="f7" maxX="f10">
                              <a:pos x="f36" y="f37"/>
                            </a:ahXY>
                          </a:ahLst>
                          <a:cxnLst>
                            <a:cxn ang="3cd4">
                              <a:pos x="hc" y="t"/>
                            </a:cxn>
                            <a:cxn ang="0">
                              <a:pos x="r" y="vc"/>
                            </a:cxn>
                            <a:cxn ang="cd4">
                              <a:pos x="hc" y="b"/>
                            </a:cxn>
                            <a:cxn ang="cd2">
                              <a:pos x="l" y="vc"/>
                            </a:cxn>
                          </a:cxnLst>
                          <a:rect l="f96" t="f96" r="f97" b="f98"/>
                          <a:pathLst>
                            <a:path>
                              <a:moveTo>
                                <a:pt x="f38" y="f37"/>
                              </a:moveTo>
                              <a:arcTo wR="f47" hR="f48" stAng="f81" swAng="f64"/>
                              <a:lnTo>
                                <a:pt x="f37" y="f44"/>
                              </a:lnTo>
                              <a:arcTo wR="f48" hR="f65" stAng="f90" swAng="f68"/>
                              <a:lnTo>
                                <a:pt x="f45" y="f39"/>
                              </a:lnTo>
                              <a:arcTo wR="f69" hR="f70" stAng="f91" swAng="f86"/>
                              <a:lnTo>
                                <a:pt x="f40" y="f38"/>
                              </a:lnTo>
                              <a:arcTo wR="f75" hR="f47" stAng="f87" swAng="f88"/>
                              <a:close/>
                            </a:path>
                          </a:pathLst>
                        </a:custGeom>
                        <a:noFill/>
                        <a:ln>
                          <a:noFill/>
                          <a:prstDash val="solid"/>
                        </a:ln>
                      </p:spPr>
                      <p:txBody>
                        <a:bodyPr vert="horz" wrap="none" lIns="90000" tIns="46800" rIns="90000" bIns="46800" anchor="ctr" anchorCtr="0" compatLnSpc="0"/>
                        <a:lstStyle/>
                        <a:p>
                          <a:pPr lvl="0" rtl="0" hangingPunct="0">
                            <a:buNone/>
                            <a:tabLst/>
                          </a:pPr>
                          <a:endParaRPr lang="en-US" sz="2400">
                            <a:latin typeface="Liberation Serif" pitchFamily="18"/>
                            <a:ea typeface="DejaVu Sans" pitchFamily="2"/>
                            <a:cs typeface="DejaVu Sans" pitchFamily="2"/>
                          </a:endParaRPr>
                        </a:p>
                      </p:txBody>
                    </p:sp>
                    <p:grpSp>
                      <p:nvGrpSpPr>
                        <p:cNvPr id="17" name="Group 16"/>
                        <p:cNvGrpSpPr/>
                        <p:nvPr/>
                      </p:nvGrpSpPr>
                      <p:grpSpPr>
                        <a:xfrm>
                          <a:off x="7214760" y="49320"/>
                          <a:ext cx="1693080" cy="564120"/>
                          <a:chOff x="7214760" y="49320"/>
                          <a:chExt cx="1693080" cy="564120"/>
                        </a:xfrm>
                      </p:grpSpPr>
                      <p:sp>
                        <p:nvSpPr>
                          <p:cNvPr id="18" name="Freeform 17"/>
                          <p:cNvSpPr/>
                          <p:nvPr/>
                        </p:nvSpPr>
                        <p:spPr>
                          <a:xfrm>
                            <a:off x="7257960" y="49320"/>
                            <a:ext cx="1616040" cy="498240"/>
                          </a:xfrm>
                          <a:custGeom>
                            <a:avLst>
                              <a:gd name="f0" fmla="val 68"/>
                            </a:avLst>
                            <a:gdLst>
                              <a:gd name="f1" fmla="val 10800000"/>
                              <a:gd name="f2" fmla="val 5400000"/>
                              <a:gd name="f3" fmla="val 16200000"/>
                              <a:gd name="f4" fmla="val w"/>
                              <a:gd name="f5" fmla="val h"/>
                              <a:gd name="f6" fmla="val ss"/>
                              <a:gd name="f7" fmla="val 0"/>
                              <a:gd name="f8" fmla="*/ 5419351 1 1725033"/>
                              <a:gd name="f9" fmla="val 45"/>
                              <a:gd name="f10" fmla="val 10800"/>
                              <a:gd name="f11" fmla="val -2147483647"/>
                              <a:gd name="f12" fmla="val 2147483647"/>
                              <a:gd name="f13" fmla="abs f4"/>
                              <a:gd name="f14" fmla="abs f5"/>
                              <a:gd name="f15" fmla="abs f6"/>
                              <a:gd name="f16" fmla="*/ f8 1 180"/>
                              <a:gd name="f17" fmla="pin 0 f0 10800"/>
                              <a:gd name="f18" fmla="+- 0 0 f2"/>
                              <a:gd name="f19" fmla="?: f13 f4 1"/>
                              <a:gd name="f20" fmla="?: f14 f5 1"/>
                              <a:gd name="f21" fmla="?: f15 f6 1"/>
                              <a:gd name="f22" fmla="*/ f9 f16 1"/>
                              <a:gd name="f23" fmla="+- f7 f17 0"/>
                              <a:gd name="f24" fmla="*/ f19 1 21600"/>
                              <a:gd name="f25" fmla="*/ f20 1 21600"/>
                              <a:gd name="f26" fmla="*/ 21600 f19 1"/>
                              <a:gd name="f27" fmla="*/ 21600 f20 1"/>
                              <a:gd name="f28" fmla="+- 0 0 f22"/>
                              <a:gd name="f29" fmla="min f25 f24"/>
                              <a:gd name="f30" fmla="*/ f26 1 f21"/>
                              <a:gd name="f31" fmla="*/ f27 1 f21"/>
                              <a:gd name="f32" fmla="*/ f28 f1 1"/>
                              <a:gd name="f33" fmla="*/ f32 1 f8"/>
                              <a:gd name="f34" fmla="+- f31 0 f17"/>
                              <a:gd name="f35" fmla="+- f30 0 f17"/>
                              <a:gd name="f36" fmla="*/ f17 f29 1"/>
                              <a:gd name="f37" fmla="*/ f7 f29 1"/>
                              <a:gd name="f38" fmla="*/ f23 f29 1"/>
                              <a:gd name="f39" fmla="*/ f31 f29 1"/>
                              <a:gd name="f40" fmla="*/ f30 f29 1"/>
                              <a:gd name="f41" fmla="+- f33 0 f2"/>
                              <a:gd name="f42" fmla="+- f37 0 f38"/>
                              <a:gd name="f43" fmla="+- f38 0 f37"/>
                              <a:gd name="f44" fmla="*/ f34 f29 1"/>
                              <a:gd name="f45" fmla="*/ f35 f29 1"/>
                              <a:gd name="f46" fmla="cos 1 f41"/>
                              <a:gd name="f47" fmla="abs f42"/>
                              <a:gd name="f48" fmla="abs f43"/>
                              <a:gd name="f49" fmla="?: f42 f18 f2"/>
                              <a:gd name="f50" fmla="?: f42 f2 f18"/>
                              <a:gd name="f51" fmla="?: f42 f3 f2"/>
                              <a:gd name="f52" fmla="?: f42 f2 f3"/>
                              <a:gd name="f53" fmla="+- f39 0 f44"/>
                              <a:gd name="f54" fmla="?: f43 f18 f2"/>
                              <a:gd name="f55" fmla="?: f43 f2 f18"/>
                              <a:gd name="f56" fmla="+- f40 0 f45"/>
                              <a:gd name="f57" fmla="+- f44 0 f39"/>
                              <a:gd name="f58" fmla="+- f45 0 f40"/>
                              <a:gd name="f59" fmla="?: f42 0 f1"/>
                              <a:gd name="f60" fmla="?: f42 f1 0"/>
                              <a:gd name="f61" fmla="+- 0 0 f46"/>
                              <a:gd name="f62" fmla="?: f42 f52 f51"/>
                              <a:gd name="f63" fmla="?: f42 f51 f52"/>
                              <a:gd name="f64" fmla="?: f43 f50 f49"/>
                              <a:gd name="f65" fmla="abs f53"/>
                              <a:gd name="f66" fmla="?: f53 0 f1"/>
                              <a:gd name="f67" fmla="?: f53 f1 0"/>
                              <a:gd name="f68" fmla="?: f53 f54 f55"/>
                              <a:gd name="f69" fmla="abs f56"/>
                              <a:gd name="f70" fmla="abs f57"/>
                              <a:gd name="f71" fmla="?: f56 f18 f2"/>
                              <a:gd name="f72" fmla="?: f56 f2 f18"/>
                              <a:gd name="f73" fmla="?: f56 f3 f2"/>
                              <a:gd name="f74" fmla="?: f56 f2 f3"/>
                              <a:gd name="f75" fmla="abs f58"/>
                              <a:gd name="f76" fmla="?: f58 f18 f2"/>
                              <a:gd name="f77" fmla="?: f58 f2 f18"/>
                              <a:gd name="f78" fmla="?: f58 f60 f59"/>
                              <a:gd name="f79" fmla="?: f58 f59 f60"/>
                              <a:gd name="f80" fmla="*/ f17 f61 1"/>
                              <a:gd name="f81" fmla="?: f43 f63 f62"/>
                              <a:gd name="f82" fmla="?: f43 f67 f66"/>
                              <a:gd name="f83" fmla="?: f43 f66 f67"/>
                              <a:gd name="f84" fmla="?: f56 f74 f73"/>
                              <a:gd name="f85" fmla="?: f56 f73 f74"/>
                              <a:gd name="f86" fmla="?: f57 f72 f71"/>
                              <a:gd name="f87" fmla="?: f42 f78 f79"/>
                              <a:gd name="f88" fmla="?: f42 f76 f77"/>
                              <a:gd name="f89" fmla="*/ f80 3163 1"/>
                              <a:gd name="f90" fmla="?: f53 f82 f83"/>
                              <a:gd name="f91" fmla="?: f57 f85 f84"/>
                              <a:gd name="f92" fmla="*/ f89 1 7636"/>
                              <a:gd name="f93" fmla="+- f7 f92 0"/>
                              <a:gd name="f94" fmla="+- f30 0 f92"/>
                              <a:gd name="f95" fmla="+- f31 0 f92"/>
                              <a:gd name="f96" fmla="*/ f93 f29 1"/>
                              <a:gd name="f97" fmla="*/ f94 f29 1"/>
                              <a:gd name="f98" fmla="*/ f95 f29 1"/>
                            </a:gdLst>
                            <a:ahLst>
                              <a:ahXY gdRefX="f0" minX="f7" maxX="f10">
                                <a:pos x="f36" y="f37"/>
                              </a:ahXY>
                            </a:ahLst>
                            <a:cxnLst>
                              <a:cxn ang="3cd4">
                                <a:pos x="hc" y="t"/>
                              </a:cxn>
                              <a:cxn ang="0">
                                <a:pos x="r" y="vc"/>
                              </a:cxn>
                              <a:cxn ang="cd4">
                                <a:pos x="hc" y="b"/>
                              </a:cxn>
                              <a:cxn ang="cd2">
                                <a:pos x="l" y="vc"/>
                              </a:cxn>
                            </a:cxnLst>
                            <a:rect l="f96" t="f96" r="f97" b="f98"/>
                            <a:pathLst>
                              <a:path>
                                <a:moveTo>
                                  <a:pt x="f38" y="f37"/>
                                </a:moveTo>
                                <a:arcTo wR="f47" hR="f48" stAng="f81" swAng="f64"/>
                                <a:lnTo>
                                  <a:pt x="f37" y="f44"/>
                                </a:lnTo>
                                <a:arcTo wR="f48" hR="f65" stAng="f90" swAng="f68"/>
                                <a:lnTo>
                                  <a:pt x="f45" y="f39"/>
                                </a:lnTo>
                                <a:arcTo wR="f69" hR="f70" stAng="f91" swAng="f86"/>
                                <a:lnTo>
                                  <a:pt x="f40" y="f38"/>
                                </a:lnTo>
                                <a:arcTo wR="f75" hR="f47" stAng="f87" swAng="f88"/>
                                <a:close/>
                              </a:path>
                            </a:pathLst>
                          </a:custGeom>
                          <a:noFill/>
                          <a:ln>
                            <a:noFill/>
                            <a:prstDash val="solid"/>
                          </a:ln>
                        </p:spPr>
                        <p:txBody>
                          <a:bodyPr vert="horz" wrap="none" lIns="90000" tIns="46800" rIns="90000" bIns="46800" anchor="ctr" anchorCtr="0" compatLnSpc="0"/>
                          <a:lstStyle/>
                          <a:p>
                            <a:pPr lvl="0" rtl="0" hangingPunct="0">
                              <a:buNone/>
                              <a:tabLst/>
                            </a:pPr>
                            <a:endParaRPr lang="en-US" sz="2400">
                              <a:latin typeface="Liberation Serif" pitchFamily="18"/>
                              <a:ea typeface="DejaVu Sans" pitchFamily="2"/>
                              <a:cs typeface="DejaVu Sans" pitchFamily="2"/>
                            </a:endParaRPr>
                          </a:p>
                        </p:txBody>
                      </p:sp>
                      <p:grpSp>
                        <p:nvGrpSpPr>
                          <p:cNvPr id="19" name="Group 18"/>
                          <p:cNvGrpSpPr/>
                          <p:nvPr/>
                        </p:nvGrpSpPr>
                        <p:grpSpPr>
                          <a:xfrm>
                            <a:off x="7214760" y="49320"/>
                            <a:ext cx="1693080" cy="564120"/>
                            <a:chOff x="7214760" y="49320"/>
                            <a:chExt cx="1693080" cy="564120"/>
                          </a:xfrm>
                        </p:grpSpPr>
                        <p:sp>
                          <p:nvSpPr>
                            <p:cNvPr id="20" name="Freeform 19"/>
                            <p:cNvSpPr/>
                            <p:nvPr/>
                          </p:nvSpPr>
                          <p:spPr>
                            <a:xfrm>
                              <a:off x="7257960" y="49320"/>
                              <a:ext cx="1611360" cy="493560"/>
                            </a:xfrm>
                            <a:custGeom>
                              <a:avLst>
                                <a:gd name="f0" fmla="val 69"/>
                              </a:avLst>
                              <a:gdLst>
                                <a:gd name="f1" fmla="val 10800000"/>
                                <a:gd name="f2" fmla="val 5400000"/>
                                <a:gd name="f3" fmla="val 16200000"/>
                                <a:gd name="f4" fmla="val w"/>
                                <a:gd name="f5" fmla="val h"/>
                                <a:gd name="f6" fmla="val ss"/>
                                <a:gd name="f7" fmla="val 0"/>
                                <a:gd name="f8" fmla="*/ 5419351 1 1725033"/>
                                <a:gd name="f9" fmla="val 45"/>
                                <a:gd name="f10" fmla="val 10800"/>
                                <a:gd name="f11" fmla="val -2147483647"/>
                                <a:gd name="f12" fmla="val 2147483647"/>
                                <a:gd name="f13" fmla="abs f4"/>
                                <a:gd name="f14" fmla="abs f5"/>
                                <a:gd name="f15" fmla="abs f6"/>
                                <a:gd name="f16" fmla="*/ f8 1 180"/>
                                <a:gd name="f17" fmla="pin 0 f0 10800"/>
                                <a:gd name="f18" fmla="+- 0 0 f2"/>
                                <a:gd name="f19" fmla="?: f13 f4 1"/>
                                <a:gd name="f20" fmla="?: f14 f5 1"/>
                                <a:gd name="f21" fmla="?: f15 f6 1"/>
                                <a:gd name="f22" fmla="*/ f9 f16 1"/>
                                <a:gd name="f23" fmla="+- f7 f17 0"/>
                                <a:gd name="f24" fmla="*/ f19 1 21600"/>
                                <a:gd name="f25" fmla="*/ f20 1 21600"/>
                                <a:gd name="f26" fmla="*/ 21600 f19 1"/>
                                <a:gd name="f27" fmla="*/ 21600 f20 1"/>
                                <a:gd name="f28" fmla="+- 0 0 f22"/>
                                <a:gd name="f29" fmla="min f25 f24"/>
                                <a:gd name="f30" fmla="*/ f26 1 f21"/>
                                <a:gd name="f31" fmla="*/ f27 1 f21"/>
                                <a:gd name="f32" fmla="*/ f28 f1 1"/>
                                <a:gd name="f33" fmla="*/ f32 1 f8"/>
                                <a:gd name="f34" fmla="+- f31 0 f17"/>
                                <a:gd name="f35" fmla="+- f30 0 f17"/>
                                <a:gd name="f36" fmla="*/ f17 f29 1"/>
                                <a:gd name="f37" fmla="*/ f7 f29 1"/>
                                <a:gd name="f38" fmla="*/ f23 f29 1"/>
                                <a:gd name="f39" fmla="*/ f31 f29 1"/>
                                <a:gd name="f40" fmla="*/ f30 f29 1"/>
                                <a:gd name="f41" fmla="+- f33 0 f2"/>
                                <a:gd name="f42" fmla="+- f37 0 f38"/>
                                <a:gd name="f43" fmla="+- f38 0 f37"/>
                                <a:gd name="f44" fmla="*/ f34 f29 1"/>
                                <a:gd name="f45" fmla="*/ f35 f29 1"/>
                                <a:gd name="f46" fmla="cos 1 f41"/>
                                <a:gd name="f47" fmla="abs f42"/>
                                <a:gd name="f48" fmla="abs f43"/>
                                <a:gd name="f49" fmla="?: f42 f18 f2"/>
                                <a:gd name="f50" fmla="?: f42 f2 f18"/>
                                <a:gd name="f51" fmla="?: f42 f3 f2"/>
                                <a:gd name="f52" fmla="?: f42 f2 f3"/>
                                <a:gd name="f53" fmla="+- f39 0 f44"/>
                                <a:gd name="f54" fmla="?: f43 f18 f2"/>
                                <a:gd name="f55" fmla="?: f43 f2 f18"/>
                                <a:gd name="f56" fmla="+- f40 0 f45"/>
                                <a:gd name="f57" fmla="+- f44 0 f39"/>
                                <a:gd name="f58" fmla="+- f45 0 f40"/>
                                <a:gd name="f59" fmla="?: f42 0 f1"/>
                                <a:gd name="f60" fmla="?: f42 f1 0"/>
                                <a:gd name="f61" fmla="+- 0 0 f46"/>
                                <a:gd name="f62" fmla="?: f42 f52 f51"/>
                                <a:gd name="f63" fmla="?: f42 f51 f52"/>
                                <a:gd name="f64" fmla="?: f43 f50 f49"/>
                                <a:gd name="f65" fmla="abs f53"/>
                                <a:gd name="f66" fmla="?: f53 0 f1"/>
                                <a:gd name="f67" fmla="?: f53 f1 0"/>
                                <a:gd name="f68" fmla="?: f53 f54 f55"/>
                                <a:gd name="f69" fmla="abs f56"/>
                                <a:gd name="f70" fmla="abs f57"/>
                                <a:gd name="f71" fmla="?: f56 f18 f2"/>
                                <a:gd name="f72" fmla="?: f56 f2 f18"/>
                                <a:gd name="f73" fmla="?: f56 f3 f2"/>
                                <a:gd name="f74" fmla="?: f56 f2 f3"/>
                                <a:gd name="f75" fmla="abs f58"/>
                                <a:gd name="f76" fmla="?: f58 f18 f2"/>
                                <a:gd name="f77" fmla="?: f58 f2 f18"/>
                                <a:gd name="f78" fmla="?: f58 f60 f59"/>
                                <a:gd name="f79" fmla="?: f58 f59 f60"/>
                                <a:gd name="f80" fmla="*/ f17 f61 1"/>
                                <a:gd name="f81" fmla="?: f43 f63 f62"/>
                                <a:gd name="f82" fmla="?: f43 f67 f66"/>
                                <a:gd name="f83" fmla="?: f43 f66 f67"/>
                                <a:gd name="f84" fmla="?: f56 f74 f73"/>
                                <a:gd name="f85" fmla="?: f56 f73 f74"/>
                                <a:gd name="f86" fmla="?: f57 f72 f71"/>
                                <a:gd name="f87" fmla="?: f42 f78 f79"/>
                                <a:gd name="f88" fmla="?: f42 f76 f77"/>
                                <a:gd name="f89" fmla="*/ f80 3163 1"/>
                                <a:gd name="f90" fmla="?: f53 f82 f83"/>
                                <a:gd name="f91" fmla="?: f57 f85 f84"/>
                                <a:gd name="f92" fmla="*/ f89 1 7636"/>
                                <a:gd name="f93" fmla="+- f7 f92 0"/>
                                <a:gd name="f94" fmla="+- f30 0 f92"/>
                                <a:gd name="f95" fmla="+- f31 0 f92"/>
                                <a:gd name="f96" fmla="*/ f93 f29 1"/>
                                <a:gd name="f97" fmla="*/ f94 f29 1"/>
                                <a:gd name="f98" fmla="*/ f95 f29 1"/>
                              </a:gdLst>
                              <a:ahLst>
                                <a:ahXY gdRefX="f0" minX="f7" maxX="f10">
                                  <a:pos x="f36" y="f37"/>
                                </a:ahXY>
                              </a:ahLst>
                              <a:cxnLst>
                                <a:cxn ang="3cd4">
                                  <a:pos x="hc" y="t"/>
                                </a:cxn>
                                <a:cxn ang="0">
                                  <a:pos x="r" y="vc"/>
                                </a:cxn>
                                <a:cxn ang="cd4">
                                  <a:pos x="hc" y="b"/>
                                </a:cxn>
                                <a:cxn ang="cd2">
                                  <a:pos x="l" y="vc"/>
                                </a:cxn>
                              </a:cxnLst>
                              <a:rect l="f96" t="f96" r="f97" b="f98"/>
                              <a:pathLst>
                                <a:path>
                                  <a:moveTo>
                                    <a:pt x="f38" y="f37"/>
                                  </a:moveTo>
                                  <a:arcTo wR="f47" hR="f48" stAng="f81" swAng="f64"/>
                                  <a:lnTo>
                                    <a:pt x="f37" y="f44"/>
                                  </a:lnTo>
                                  <a:arcTo wR="f48" hR="f65" stAng="f90" swAng="f68"/>
                                  <a:lnTo>
                                    <a:pt x="f45" y="f39"/>
                                  </a:lnTo>
                                  <a:arcTo wR="f69" hR="f70" stAng="f91" swAng="f86"/>
                                  <a:lnTo>
                                    <a:pt x="f40" y="f38"/>
                                  </a:lnTo>
                                  <a:arcTo wR="f75" hR="f47" stAng="f87" swAng="f88"/>
                                  <a:close/>
                                </a:path>
                              </a:pathLst>
                            </a:custGeom>
                            <a:noFill/>
                            <a:ln>
                              <a:noFill/>
                              <a:prstDash val="solid"/>
                            </a:ln>
                          </p:spPr>
                          <p:txBody>
                            <a:bodyPr vert="horz" wrap="none" lIns="90000" tIns="46800" rIns="90000" bIns="46800" anchor="ctr" anchorCtr="0" compatLnSpc="0"/>
                            <a:lstStyle/>
                            <a:p>
                              <a:pPr lvl="0" rtl="0" hangingPunct="0">
                                <a:buNone/>
                                <a:tabLst/>
                              </a:pPr>
                              <a:endParaRPr lang="en-US" sz="2400">
                                <a:latin typeface="Liberation Serif" pitchFamily="18"/>
                                <a:ea typeface="DejaVu Sans" pitchFamily="2"/>
                                <a:cs typeface="DejaVu Sans" pitchFamily="2"/>
                              </a:endParaRPr>
                            </a:p>
                          </p:txBody>
                        </p:sp>
                        <p:grpSp>
                          <p:nvGrpSpPr>
                            <p:cNvPr id="21" name="Group 20"/>
                            <p:cNvGrpSpPr/>
                            <p:nvPr/>
                          </p:nvGrpSpPr>
                          <p:grpSpPr>
                            <a:xfrm>
                              <a:off x="7214760" y="49320"/>
                              <a:ext cx="1693080" cy="564120"/>
                              <a:chOff x="7214760" y="49320"/>
                              <a:chExt cx="1693080" cy="564120"/>
                            </a:xfrm>
                          </p:grpSpPr>
                          <p:sp>
                            <p:nvSpPr>
                              <p:cNvPr id="22" name="Freeform 21"/>
                              <p:cNvSpPr/>
                              <p:nvPr/>
                            </p:nvSpPr>
                            <p:spPr>
                              <a:xfrm>
                                <a:off x="7257960" y="49320"/>
                                <a:ext cx="1609920" cy="492120"/>
                              </a:xfrm>
                              <a:custGeom>
                                <a:avLst>
                                  <a:gd name="f0" fmla="val 69"/>
                                </a:avLst>
                                <a:gdLst>
                                  <a:gd name="f1" fmla="val 10800000"/>
                                  <a:gd name="f2" fmla="val 5400000"/>
                                  <a:gd name="f3" fmla="val 16200000"/>
                                  <a:gd name="f4" fmla="val w"/>
                                  <a:gd name="f5" fmla="val h"/>
                                  <a:gd name="f6" fmla="val ss"/>
                                  <a:gd name="f7" fmla="val 0"/>
                                  <a:gd name="f8" fmla="*/ 5419351 1 1725033"/>
                                  <a:gd name="f9" fmla="val 45"/>
                                  <a:gd name="f10" fmla="val 10800"/>
                                  <a:gd name="f11" fmla="val -2147483647"/>
                                  <a:gd name="f12" fmla="val 2147483647"/>
                                  <a:gd name="f13" fmla="abs f4"/>
                                  <a:gd name="f14" fmla="abs f5"/>
                                  <a:gd name="f15" fmla="abs f6"/>
                                  <a:gd name="f16" fmla="*/ f8 1 180"/>
                                  <a:gd name="f17" fmla="pin 0 f0 10800"/>
                                  <a:gd name="f18" fmla="+- 0 0 f2"/>
                                  <a:gd name="f19" fmla="?: f13 f4 1"/>
                                  <a:gd name="f20" fmla="?: f14 f5 1"/>
                                  <a:gd name="f21" fmla="?: f15 f6 1"/>
                                  <a:gd name="f22" fmla="*/ f9 f16 1"/>
                                  <a:gd name="f23" fmla="+- f7 f17 0"/>
                                  <a:gd name="f24" fmla="*/ f19 1 21600"/>
                                  <a:gd name="f25" fmla="*/ f20 1 21600"/>
                                  <a:gd name="f26" fmla="*/ 21600 f19 1"/>
                                  <a:gd name="f27" fmla="*/ 21600 f20 1"/>
                                  <a:gd name="f28" fmla="+- 0 0 f22"/>
                                  <a:gd name="f29" fmla="min f25 f24"/>
                                  <a:gd name="f30" fmla="*/ f26 1 f21"/>
                                  <a:gd name="f31" fmla="*/ f27 1 f21"/>
                                  <a:gd name="f32" fmla="*/ f28 f1 1"/>
                                  <a:gd name="f33" fmla="*/ f32 1 f8"/>
                                  <a:gd name="f34" fmla="+- f31 0 f17"/>
                                  <a:gd name="f35" fmla="+- f30 0 f17"/>
                                  <a:gd name="f36" fmla="*/ f17 f29 1"/>
                                  <a:gd name="f37" fmla="*/ f7 f29 1"/>
                                  <a:gd name="f38" fmla="*/ f23 f29 1"/>
                                  <a:gd name="f39" fmla="*/ f31 f29 1"/>
                                  <a:gd name="f40" fmla="*/ f30 f29 1"/>
                                  <a:gd name="f41" fmla="+- f33 0 f2"/>
                                  <a:gd name="f42" fmla="+- f37 0 f38"/>
                                  <a:gd name="f43" fmla="+- f38 0 f37"/>
                                  <a:gd name="f44" fmla="*/ f34 f29 1"/>
                                  <a:gd name="f45" fmla="*/ f35 f29 1"/>
                                  <a:gd name="f46" fmla="cos 1 f41"/>
                                  <a:gd name="f47" fmla="abs f42"/>
                                  <a:gd name="f48" fmla="abs f43"/>
                                  <a:gd name="f49" fmla="?: f42 f18 f2"/>
                                  <a:gd name="f50" fmla="?: f42 f2 f18"/>
                                  <a:gd name="f51" fmla="?: f42 f3 f2"/>
                                  <a:gd name="f52" fmla="?: f42 f2 f3"/>
                                  <a:gd name="f53" fmla="+- f39 0 f44"/>
                                  <a:gd name="f54" fmla="?: f43 f18 f2"/>
                                  <a:gd name="f55" fmla="?: f43 f2 f18"/>
                                  <a:gd name="f56" fmla="+- f40 0 f45"/>
                                  <a:gd name="f57" fmla="+- f44 0 f39"/>
                                  <a:gd name="f58" fmla="+- f45 0 f40"/>
                                  <a:gd name="f59" fmla="?: f42 0 f1"/>
                                  <a:gd name="f60" fmla="?: f42 f1 0"/>
                                  <a:gd name="f61" fmla="+- 0 0 f46"/>
                                  <a:gd name="f62" fmla="?: f42 f52 f51"/>
                                  <a:gd name="f63" fmla="?: f42 f51 f52"/>
                                  <a:gd name="f64" fmla="?: f43 f50 f49"/>
                                  <a:gd name="f65" fmla="abs f53"/>
                                  <a:gd name="f66" fmla="?: f53 0 f1"/>
                                  <a:gd name="f67" fmla="?: f53 f1 0"/>
                                  <a:gd name="f68" fmla="?: f53 f54 f55"/>
                                  <a:gd name="f69" fmla="abs f56"/>
                                  <a:gd name="f70" fmla="abs f57"/>
                                  <a:gd name="f71" fmla="?: f56 f18 f2"/>
                                  <a:gd name="f72" fmla="?: f56 f2 f18"/>
                                  <a:gd name="f73" fmla="?: f56 f3 f2"/>
                                  <a:gd name="f74" fmla="?: f56 f2 f3"/>
                                  <a:gd name="f75" fmla="abs f58"/>
                                  <a:gd name="f76" fmla="?: f58 f18 f2"/>
                                  <a:gd name="f77" fmla="?: f58 f2 f18"/>
                                  <a:gd name="f78" fmla="?: f58 f60 f59"/>
                                  <a:gd name="f79" fmla="?: f58 f59 f60"/>
                                  <a:gd name="f80" fmla="*/ f17 f61 1"/>
                                  <a:gd name="f81" fmla="?: f43 f63 f62"/>
                                  <a:gd name="f82" fmla="?: f43 f67 f66"/>
                                  <a:gd name="f83" fmla="?: f43 f66 f67"/>
                                  <a:gd name="f84" fmla="?: f56 f74 f73"/>
                                  <a:gd name="f85" fmla="?: f56 f73 f74"/>
                                  <a:gd name="f86" fmla="?: f57 f72 f71"/>
                                  <a:gd name="f87" fmla="?: f42 f78 f79"/>
                                  <a:gd name="f88" fmla="?: f42 f76 f77"/>
                                  <a:gd name="f89" fmla="*/ f80 3163 1"/>
                                  <a:gd name="f90" fmla="?: f53 f82 f83"/>
                                  <a:gd name="f91" fmla="?: f57 f85 f84"/>
                                  <a:gd name="f92" fmla="*/ f89 1 7636"/>
                                  <a:gd name="f93" fmla="+- f7 f92 0"/>
                                  <a:gd name="f94" fmla="+- f30 0 f92"/>
                                  <a:gd name="f95" fmla="+- f31 0 f92"/>
                                  <a:gd name="f96" fmla="*/ f93 f29 1"/>
                                  <a:gd name="f97" fmla="*/ f94 f29 1"/>
                                  <a:gd name="f98" fmla="*/ f95 f29 1"/>
                                </a:gdLst>
                                <a:ahLst>
                                  <a:ahXY gdRefX="f0" minX="f7" maxX="f10">
                                    <a:pos x="f36" y="f37"/>
                                  </a:ahXY>
                                </a:ahLst>
                                <a:cxnLst>
                                  <a:cxn ang="3cd4">
                                    <a:pos x="hc" y="t"/>
                                  </a:cxn>
                                  <a:cxn ang="0">
                                    <a:pos x="r" y="vc"/>
                                  </a:cxn>
                                  <a:cxn ang="cd4">
                                    <a:pos x="hc" y="b"/>
                                  </a:cxn>
                                  <a:cxn ang="cd2">
                                    <a:pos x="l" y="vc"/>
                                  </a:cxn>
                                </a:cxnLst>
                                <a:rect l="f96" t="f96" r="f97" b="f98"/>
                                <a:pathLst>
                                  <a:path>
                                    <a:moveTo>
                                      <a:pt x="f38" y="f37"/>
                                    </a:moveTo>
                                    <a:arcTo wR="f47" hR="f48" stAng="f81" swAng="f64"/>
                                    <a:lnTo>
                                      <a:pt x="f37" y="f44"/>
                                    </a:lnTo>
                                    <a:arcTo wR="f48" hR="f65" stAng="f90" swAng="f68"/>
                                    <a:lnTo>
                                      <a:pt x="f45" y="f39"/>
                                    </a:lnTo>
                                    <a:arcTo wR="f69" hR="f70" stAng="f91" swAng="f86"/>
                                    <a:lnTo>
                                      <a:pt x="f40" y="f38"/>
                                    </a:lnTo>
                                    <a:arcTo wR="f75" hR="f47" stAng="f87" swAng="f88"/>
                                    <a:close/>
                                  </a:path>
                                </a:pathLst>
                              </a:custGeom>
                              <a:noFill/>
                              <a:ln>
                                <a:noFill/>
                                <a:prstDash val="solid"/>
                              </a:ln>
                            </p:spPr>
                            <p:txBody>
                              <a:bodyPr vert="horz" wrap="none" lIns="90000" tIns="46800" rIns="90000" bIns="46800" anchor="ctr" anchorCtr="0" compatLnSpc="0"/>
                              <a:lstStyle/>
                              <a:p>
                                <a:pPr lvl="0" rtl="0" hangingPunct="0">
                                  <a:buNone/>
                                  <a:tabLst/>
                                </a:pPr>
                                <a:endParaRPr lang="en-US" sz="2400">
                                  <a:latin typeface="Liberation Serif" pitchFamily="18"/>
                                  <a:ea typeface="DejaVu Sans" pitchFamily="2"/>
                                  <a:cs typeface="DejaVu Sans" pitchFamily="2"/>
                                </a:endParaRPr>
                              </a:p>
                            </p:txBody>
                          </p:sp>
                          <p:grpSp>
                            <p:nvGrpSpPr>
                              <p:cNvPr id="23" name="Group 22"/>
                              <p:cNvGrpSpPr/>
                              <p:nvPr/>
                            </p:nvGrpSpPr>
                            <p:grpSpPr>
                              <a:xfrm>
                                <a:off x="7214760" y="49320"/>
                                <a:ext cx="1693080" cy="564120"/>
                                <a:chOff x="7214760" y="49320"/>
                                <a:chExt cx="1693080" cy="564120"/>
                              </a:xfrm>
                            </p:grpSpPr>
                            <p:sp>
                              <p:nvSpPr>
                                <p:cNvPr id="24" name="Freeform 23"/>
                                <p:cNvSpPr/>
                                <p:nvPr/>
                              </p:nvSpPr>
                              <p:spPr>
                                <a:xfrm>
                                  <a:off x="7257960" y="49320"/>
                                  <a:ext cx="1609920" cy="492120"/>
                                </a:xfrm>
                                <a:custGeom>
                                  <a:avLst>
                                    <a:gd name="f0" fmla="val 69"/>
                                  </a:avLst>
                                  <a:gdLst>
                                    <a:gd name="f1" fmla="val 10800000"/>
                                    <a:gd name="f2" fmla="val 5400000"/>
                                    <a:gd name="f3" fmla="val 16200000"/>
                                    <a:gd name="f4" fmla="val w"/>
                                    <a:gd name="f5" fmla="val h"/>
                                    <a:gd name="f6" fmla="val ss"/>
                                    <a:gd name="f7" fmla="val 0"/>
                                    <a:gd name="f8" fmla="*/ 5419351 1 1725033"/>
                                    <a:gd name="f9" fmla="val 45"/>
                                    <a:gd name="f10" fmla="val 10800"/>
                                    <a:gd name="f11" fmla="val -2147483647"/>
                                    <a:gd name="f12" fmla="val 2147483647"/>
                                    <a:gd name="f13" fmla="abs f4"/>
                                    <a:gd name="f14" fmla="abs f5"/>
                                    <a:gd name="f15" fmla="abs f6"/>
                                    <a:gd name="f16" fmla="*/ f8 1 180"/>
                                    <a:gd name="f17" fmla="pin 0 f0 10800"/>
                                    <a:gd name="f18" fmla="+- 0 0 f2"/>
                                    <a:gd name="f19" fmla="?: f13 f4 1"/>
                                    <a:gd name="f20" fmla="?: f14 f5 1"/>
                                    <a:gd name="f21" fmla="?: f15 f6 1"/>
                                    <a:gd name="f22" fmla="*/ f9 f16 1"/>
                                    <a:gd name="f23" fmla="+- f7 f17 0"/>
                                    <a:gd name="f24" fmla="*/ f19 1 21600"/>
                                    <a:gd name="f25" fmla="*/ f20 1 21600"/>
                                    <a:gd name="f26" fmla="*/ 21600 f19 1"/>
                                    <a:gd name="f27" fmla="*/ 21600 f20 1"/>
                                    <a:gd name="f28" fmla="+- 0 0 f22"/>
                                    <a:gd name="f29" fmla="min f25 f24"/>
                                    <a:gd name="f30" fmla="*/ f26 1 f21"/>
                                    <a:gd name="f31" fmla="*/ f27 1 f21"/>
                                    <a:gd name="f32" fmla="*/ f28 f1 1"/>
                                    <a:gd name="f33" fmla="*/ f32 1 f8"/>
                                    <a:gd name="f34" fmla="+- f31 0 f17"/>
                                    <a:gd name="f35" fmla="+- f30 0 f17"/>
                                    <a:gd name="f36" fmla="*/ f17 f29 1"/>
                                    <a:gd name="f37" fmla="*/ f7 f29 1"/>
                                    <a:gd name="f38" fmla="*/ f23 f29 1"/>
                                    <a:gd name="f39" fmla="*/ f31 f29 1"/>
                                    <a:gd name="f40" fmla="*/ f30 f29 1"/>
                                    <a:gd name="f41" fmla="+- f33 0 f2"/>
                                    <a:gd name="f42" fmla="+- f37 0 f38"/>
                                    <a:gd name="f43" fmla="+- f38 0 f37"/>
                                    <a:gd name="f44" fmla="*/ f34 f29 1"/>
                                    <a:gd name="f45" fmla="*/ f35 f29 1"/>
                                    <a:gd name="f46" fmla="cos 1 f41"/>
                                    <a:gd name="f47" fmla="abs f42"/>
                                    <a:gd name="f48" fmla="abs f43"/>
                                    <a:gd name="f49" fmla="?: f42 f18 f2"/>
                                    <a:gd name="f50" fmla="?: f42 f2 f18"/>
                                    <a:gd name="f51" fmla="?: f42 f3 f2"/>
                                    <a:gd name="f52" fmla="?: f42 f2 f3"/>
                                    <a:gd name="f53" fmla="+- f39 0 f44"/>
                                    <a:gd name="f54" fmla="?: f43 f18 f2"/>
                                    <a:gd name="f55" fmla="?: f43 f2 f18"/>
                                    <a:gd name="f56" fmla="+- f40 0 f45"/>
                                    <a:gd name="f57" fmla="+- f44 0 f39"/>
                                    <a:gd name="f58" fmla="+- f45 0 f40"/>
                                    <a:gd name="f59" fmla="?: f42 0 f1"/>
                                    <a:gd name="f60" fmla="?: f42 f1 0"/>
                                    <a:gd name="f61" fmla="+- 0 0 f46"/>
                                    <a:gd name="f62" fmla="?: f42 f52 f51"/>
                                    <a:gd name="f63" fmla="?: f42 f51 f52"/>
                                    <a:gd name="f64" fmla="?: f43 f50 f49"/>
                                    <a:gd name="f65" fmla="abs f53"/>
                                    <a:gd name="f66" fmla="?: f53 0 f1"/>
                                    <a:gd name="f67" fmla="?: f53 f1 0"/>
                                    <a:gd name="f68" fmla="?: f53 f54 f55"/>
                                    <a:gd name="f69" fmla="abs f56"/>
                                    <a:gd name="f70" fmla="abs f57"/>
                                    <a:gd name="f71" fmla="?: f56 f18 f2"/>
                                    <a:gd name="f72" fmla="?: f56 f2 f18"/>
                                    <a:gd name="f73" fmla="?: f56 f3 f2"/>
                                    <a:gd name="f74" fmla="?: f56 f2 f3"/>
                                    <a:gd name="f75" fmla="abs f58"/>
                                    <a:gd name="f76" fmla="?: f58 f18 f2"/>
                                    <a:gd name="f77" fmla="?: f58 f2 f18"/>
                                    <a:gd name="f78" fmla="?: f58 f60 f59"/>
                                    <a:gd name="f79" fmla="?: f58 f59 f60"/>
                                    <a:gd name="f80" fmla="*/ f17 f61 1"/>
                                    <a:gd name="f81" fmla="?: f43 f63 f62"/>
                                    <a:gd name="f82" fmla="?: f43 f67 f66"/>
                                    <a:gd name="f83" fmla="?: f43 f66 f67"/>
                                    <a:gd name="f84" fmla="?: f56 f74 f73"/>
                                    <a:gd name="f85" fmla="?: f56 f73 f74"/>
                                    <a:gd name="f86" fmla="?: f57 f72 f71"/>
                                    <a:gd name="f87" fmla="?: f42 f78 f79"/>
                                    <a:gd name="f88" fmla="?: f42 f76 f77"/>
                                    <a:gd name="f89" fmla="*/ f80 3163 1"/>
                                    <a:gd name="f90" fmla="?: f53 f82 f83"/>
                                    <a:gd name="f91" fmla="?: f57 f85 f84"/>
                                    <a:gd name="f92" fmla="*/ f89 1 7636"/>
                                    <a:gd name="f93" fmla="+- f7 f92 0"/>
                                    <a:gd name="f94" fmla="+- f30 0 f92"/>
                                    <a:gd name="f95" fmla="+- f31 0 f92"/>
                                    <a:gd name="f96" fmla="*/ f93 f29 1"/>
                                    <a:gd name="f97" fmla="*/ f94 f29 1"/>
                                    <a:gd name="f98" fmla="*/ f95 f29 1"/>
                                  </a:gdLst>
                                  <a:ahLst>
                                    <a:ahXY gdRefX="f0" minX="f7" maxX="f10">
                                      <a:pos x="f36" y="f37"/>
                                    </a:ahXY>
                                  </a:ahLst>
                                  <a:cxnLst>
                                    <a:cxn ang="3cd4">
                                      <a:pos x="hc" y="t"/>
                                    </a:cxn>
                                    <a:cxn ang="0">
                                      <a:pos x="r" y="vc"/>
                                    </a:cxn>
                                    <a:cxn ang="cd4">
                                      <a:pos x="hc" y="b"/>
                                    </a:cxn>
                                    <a:cxn ang="cd2">
                                      <a:pos x="l" y="vc"/>
                                    </a:cxn>
                                  </a:cxnLst>
                                  <a:rect l="f96" t="f96" r="f97" b="f98"/>
                                  <a:pathLst>
                                    <a:path>
                                      <a:moveTo>
                                        <a:pt x="f38" y="f37"/>
                                      </a:moveTo>
                                      <a:arcTo wR="f47" hR="f48" stAng="f81" swAng="f64"/>
                                      <a:lnTo>
                                        <a:pt x="f37" y="f44"/>
                                      </a:lnTo>
                                      <a:arcTo wR="f48" hR="f65" stAng="f90" swAng="f68"/>
                                      <a:lnTo>
                                        <a:pt x="f45" y="f39"/>
                                      </a:lnTo>
                                      <a:arcTo wR="f69" hR="f70" stAng="f91" swAng="f86"/>
                                      <a:lnTo>
                                        <a:pt x="f40" y="f38"/>
                                      </a:lnTo>
                                      <a:arcTo wR="f75" hR="f47" stAng="f87" swAng="f88"/>
                                      <a:close/>
                                    </a:path>
                                  </a:pathLst>
                                </a:custGeom>
                                <a:noFill/>
                                <a:ln>
                                  <a:noFill/>
                                  <a:prstDash val="solid"/>
                                </a:ln>
                              </p:spPr>
                              <p:txBody>
                                <a:bodyPr vert="horz" wrap="none" lIns="90000" tIns="46800" rIns="90000" bIns="46800" anchor="ctr" anchorCtr="0" compatLnSpc="0"/>
                                <a:lstStyle/>
                                <a:p>
                                  <a:pPr lvl="0" rtl="0" hangingPunct="0">
                                    <a:buNone/>
                                    <a:tabLst/>
                                  </a:pPr>
                                  <a:endParaRPr lang="en-US" sz="2400">
                                    <a:latin typeface="Liberation Serif" pitchFamily="18"/>
                                    <a:ea typeface="DejaVu Sans" pitchFamily="2"/>
                                    <a:cs typeface="DejaVu Sans" pitchFamily="2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25" name="Freeform 24"/>
                                <p:cNvSpPr/>
                                <p:nvPr/>
                              </p:nvSpPr>
                              <p:spPr>
                                <a:xfrm>
                                  <a:off x="7214760" y="49320"/>
                                  <a:ext cx="1693080" cy="564120"/>
                                </a:xfrm>
                                <a:custGeom>
                                  <a:avLst>
                                    <a:gd name="f0" fmla="val 69"/>
                                  </a:avLst>
                                  <a:gdLst>
                                    <a:gd name="f1" fmla="val 10800000"/>
                                    <a:gd name="f2" fmla="val 5400000"/>
                                    <a:gd name="f3" fmla="val 16200000"/>
                                    <a:gd name="f4" fmla="val w"/>
                                    <a:gd name="f5" fmla="val h"/>
                                    <a:gd name="f6" fmla="val ss"/>
                                    <a:gd name="f7" fmla="val 0"/>
                                    <a:gd name="f8" fmla="*/ 5419351 1 1725033"/>
                                    <a:gd name="f9" fmla="val 45"/>
                                    <a:gd name="f10" fmla="val 10800"/>
                                    <a:gd name="f11" fmla="val -2147483647"/>
                                    <a:gd name="f12" fmla="val 2147483647"/>
                                    <a:gd name="f13" fmla="abs f4"/>
                                    <a:gd name="f14" fmla="abs f5"/>
                                    <a:gd name="f15" fmla="abs f6"/>
                                    <a:gd name="f16" fmla="*/ f8 1 180"/>
                                    <a:gd name="f17" fmla="pin 0 f0 10800"/>
                                    <a:gd name="f18" fmla="+- 0 0 f2"/>
                                    <a:gd name="f19" fmla="?: f13 f4 1"/>
                                    <a:gd name="f20" fmla="?: f14 f5 1"/>
                                    <a:gd name="f21" fmla="?: f15 f6 1"/>
                                    <a:gd name="f22" fmla="*/ f9 f16 1"/>
                                    <a:gd name="f23" fmla="+- f7 f17 0"/>
                                    <a:gd name="f24" fmla="*/ f19 1 21600"/>
                                    <a:gd name="f25" fmla="*/ f20 1 21600"/>
                                    <a:gd name="f26" fmla="*/ 21600 f19 1"/>
                                    <a:gd name="f27" fmla="*/ 21600 f20 1"/>
                                    <a:gd name="f28" fmla="+- 0 0 f22"/>
                                    <a:gd name="f29" fmla="min f25 f24"/>
                                    <a:gd name="f30" fmla="*/ f26 1 f21"/>
                                    <a:gd name="f31" fmla="*/ f27 1 f21"/>
                                    <a:gd name="f32" fmla="*/ f28 f1 1"/>
                                    <a:gd name="f33" fmla="*/ f32 1 f8"/>
                                    <a:gd name="f34" fmla="+- f31 0 f17"/>
                                    <a:gd name="f35" fmla="+- f30 0 f17"/>
                                    <a:gd name="f36" fmla="*/ f17 f29 1"/>
                                    <a:gd name="f37" fmla="*/ f7 f29 1"/>
                                    <a:gd name="f38" fmla="*/ f23 f29 1"/>
                                    <a:gd name="f39" fmla="*/ f31 f29 1"/>
                                    <a:gd name="f40" fmla="*/ f30 f29 1"/>
                                    <a:gd name="f41" fmla="+- f33 0 f2"/>
                                    <a:gd name="f42" fmla="+- f37 0 f38"/>
                                    <a:gd name="f43" fmla="+- f38 0 f37"/>
                                    <a:gd name="f44" fmla="*/ f34 f29 1"/>
                                    <a:gd name="f45" fmla="*/ f35 f29 1"/>
                                    <a:gd name="f46" fmla="cos 1 f41"/>
                                    <a:gd name="f47" fmla="abs f42"/>
                                    <a:gd name="f48" fmla="abs f43"/>
                                    <a:gd name="f49" fmla="?: f42 f18 f2"/>
                                    <a:gd name="f50" fmla="?: f42 f2 f18"/>
                                    <a:gd name="f51" fmla="?: f42 f3 f2"/>
                                    <a:gd name="f52" fmla="?: f42 f2 f3"/>
                                    <a:gd name="f53" fmla="+- f39 0 f44"/>
                                    <a:gd name="f54" fmla="?: f43 f18 f2"/>
                                    <a:gd name="f55" fmla="?: f43 f2 f18"/>
                                    <a:gd name="f56" fmla="+- f40 0 f45"/>
                                    <a:gd name="f57" fmla="+- f44 0 f39"/>
                                    <a:gd name="f58" fmla="+- f45 0 f40"/>
                                    <a:gd name="f59" fmla="?: f42 0 f1"/>
                                    <a:gd name="f60" fmla="?: f42 f1 0"/>
                                    <a:gd name="f61" fmla="+- 0 0 f46"/>
                                    <a:gd name="f62" fmla="?: f42 f52 f51"/>
                                    <a:gd name="f63" fmla="?: f42 f51 f52"/>
                                    <a:gd name="f64" fmla="?: f43 f50 f49"/>
                                    <a:gd name="f65" fmla="abs f53"/>
                                    <a:gd name="f66" fmla="?: f53 0 f1"/>
                                    <a:gd name="f67" fmla="?: f53 f1 0"/>
                                    <a:gd name="f68" fmla="?: f53 f54 f55"/>
                                    <a:gd name="f69" fmla="abs f56"/>
                                    <a:gd name="f70" fmla="abs f57"/>
                                    <a:gd name="f71" fmla="?: f56 f18 f2"/>
                                    <a:gd name="f72" fmla="?: f56 f2 f18"/>
                                    <a:gd name="f73" fmla="?: f56 f3 f2"/>
                                    <a:gd name="f74" fmla="?: f56 f2 f3"/>
                                    <a:gd name="f75" fmla="abs f58"/>
                                    <a:gd name="f76" fmla="?: f58 f18 f2"/>
                                    <a:gd name="f77" fmla="?: f58 f2 f18"/>
                                    <a:gd name="f78" fmla="?: f58 f60 f59"/>
                                    <a:gd name="f79" fmla="?: f58 f59 f60"/>
                                    <a:gd name="f80" fmla="*/ f17 f61 1"/>
                                    <a:gd name="f81" fmla="?: f43 f63 f62"/>
                                    <a:gd name="f82" fmla="?: f43 f67 f66"/>
                                    <a:gd name="f83" fmla="?: f43 f66 f67"/>
                                    <a:gd name="f84" fmla="?: f56 f74 f73"/>
                                    <a:gd name="f85" fmla="?: f56 f73 f74"/>
                                    <a:gd name="f86" fmla="?: f57 f72 f71"/>
                                    <a:gd name="f87" fmla="?: f42 f78 f79"/>
                                    <a:gd name="f88" fmla="?: f42 f76 f77"/>
                                    <a:gd name="f89" fmla="*/ f80 3163 1"/>
                                    <a:gd name="f90" fmla="?: f53 f82 f83"/>
                                    <a:gd name="f91" fmla="?: f57 f85 f84"/>
                                    <a:gd name="f92" fmla="*/ f89 1 7636"/>
                                    <a:gd name="f93" fmla="+- f7 f92 0"/>
                                    <a:gd name="f94" fmla="+- f30 0 f92"/>
                                    <a:gd name="f95" fmla="+- f31 0 f92"/>
                                    <a:gd name="f96" fmla="*/ f93 f29 1"/>
                                    <a:gd name="f97" fmla="*/ f94 f29 1"/>
                                    <a:gd name="f98" fmla="*/ f95 f29 1"/>
                                  </a:gdLst>
                                  <a:ahLst>
                                    <a:ahXY gdRefX="f0" minX="f7" maxX="f10">
                                      <a:pos x="f36" y="f37"/>
                                    </a:ahXY>
                                  </a:ahLst>
                                  <a:cxnLst>
                                    <a:cxn ang="3cd4">
                                      <a:pos x="hc" y="t"/>
                                    </a:cxn>
                                    <a:cxn ang="0">
                                      <a:pos x="r" y="vc"/>
                                    </a:cxn>
                                    <a:cxn ang="cd4">
                                      <a:pos x="hc" y="b"/>
                                    </a:cxn>
                                    <a:cxn ang="cd2">
                                      <a:pos x="l" y="vc"/>
                                    </a:cxn>
                                  </a:cxnLst>
                                  <a:rect l="f96" t="f96" r="f97" b="f98"/>
                                  <a:pathLst>
                                    <a:path>
                                      <a:moveTo>
                                        <a:pt x="f38" y="f37"/>
                                      </a:moveTo>
                                      <a:arcTo wR="f47" hR="f48" stAng="f81" swAng="f64"/>
                                      <a:lnTo>
                                        <a:pt x="f37" y="f44"/>
                                      </a:lnTo>
                                      <a:arcTo wR="f48" hR="f65" stAng="f90" swAng="f68"/>
                                      <a:lnTo>
                                        <a:pt x="f45" y="f39"/>
                                      </a:lnTo>
                                      <a:arcTo wR="f69" hR="f70" stAng="f91" swAng="f86"/>
                                      <a:lnTo>
                                        <a:pt x="f40" y="f38"/>
                                      </a:lnTo>
                                      <a:arcTo wR="f75" hR="f47" stAng="f87" swAng="f88"/>
                                      <a:close/>
                                    </a:path>
                                  </a:pathLst>
                                </a:custGeom>
                                <a:noFill/>
                                <a:ln>
                                  <a:noFill/>
                                  <a:prstDash val="solid"/>
                                </a:ln>
                              </p:spPr>
                              <p:txBody>
                                <a:bodyPr vert="horz" wrap="none" lIns="90000" tIns="46800" rIns="90000" bIns="46800" anchor="t" anchorCtr="0" compatLnSpc="0">
                                  <a:spAutoFit/>
                                </a:bodyPr>
                                <a:lstStyle/>
                                <a:p>
                                  <a:pPr marL="0" marR="0" lvl="0" indent="0" algn="ctr" rtl="0" hangingPunct="0">
                                    <a:lnSpc>
                                      <a:spcPct val="93000"/>
                                    </a:lnSpc>
                                    <a:buNone/>
                                    <a:tabLst/>
                                  </a:pPr>
                                  <a:r>
                                    <a:rPr lang="en-GB" sz="1600" i="1">
                                      <a:solidFill>
                                        <a:srgbClr val="00FFFF"/>
                                      </a:solidFill>
                                      <a:latin typeface="Arial" pitchFamily="18"/>
                                      <a:ea typeface="DejaVu Sans" pitchFamily="2"/>
                                      <a:cs typeface="DejaVu Sans" pitchFamily="2"/>
                                    </a:rPr>
                                    <a:t>SRI International</a:t>
                                  </a:r>
                                </a:p>
                                <a:p>
                                  <a:pPr marL="0" marR="0" lvl="0" indent="0" algn="ctr" rtl="0" hangingPunct="0">
                                    <a:lnSpc>
                                      <a:spcPct val="100000"/>
                                    </a:lnSpc>
                                    <a:buNone/>
                                    <a:tabLst/>
                                  </a:pPr>
                                  <a:r>
                                    <a:rPr lang="en-GB" sz="1600" i="1">
                                      <a:solidFill>
                                        <a:srgbClr val="00FFFF"/>
                                      </a:solidFill>
                                      <a:latin typeface="Arial" pitchFamily="18"/>
                                      <a:ea typeface="DejaVu Sans" pitchFamily="2"/>
                                      <a:cs typeface="DejaVu Sans" pitchFamily="2"/>
                                    </a:rPr>
                                    <a:t>Bioinformatics</a:t>
                                  </a:r>
                                </a:p>
                              </p:txBody>
                            </p:sp>
                          </p:grpSp>
                        </p:grpSp>
                      </p:grpSp>
                    </p:grpSp>
                  </p:grpSp>
                </p:grpSp>
              </p:grpSp>
            </p:grpSp>
          </p:grpSp>
        </p:grpSp>
      </p:grpSp>
      <p:sp>
        <p:nvSpPr>
          <p:cNvPr id="26" name="Title Placeholder 25"/>
          <p:cNvSpPr txBox="1">
            <a:spLocks noGrp="1"/>
          </p:cNvSpPr>
          <p:nvPr>
            <p:ph type="title"/>
          </p:nvPr>
        </p:nvSpPr>
        <p:spPr>
          <a:xfrm>
            <a:off x="1219320" y="-360"/>
            <a:ext cx="7672320" cy="1121040"/>
          </a:xfrm>
          <a:prstGeom prst="rect">
            <a:avLst/>
          </a:prstGeom>
          <a:noFill/>
          <a:ln>
            <a:noFill/>
          </a:ln>
        </p:spPr>
        <p:txBody>
          <a:bodyPr vert="horz" lIns="90360" tIns="44280" rIns="90360" bIns="44280" anchor="ctr" anchorCtr="0" compatLnSpc="1"/>
          <a:lstStyle>
            <a:defPPr lvl="0">
              <a:buNone/>
            </a:defPPr>
            <a:lvl1pPr lvl="0">
              <a:buNone/>
            </a:lvl1pPr>
          </a:lstStyle>
          <a:p>
            <a:endParaRPr lang="en-US"/>
          </a:p>
        </p:txBody>
      </p:sp>
      <p:sp>
        <p:nvSpPr>
          <p:cNvPr id="27" name="Text Placeholder 26"/>
          <p:cNvSpPr txBox="1">
            <a:spLocks noGrp="1"/>
          </p:cNvSpPr>
          <p:nvPr>
            <p:ph type="body" idx="1"/>
          </p:nvPr>
        </p:nvSpPr>
        <p:spPr>
          <a:xfrm>
            <a:off x="1219320" y="1523880"/>
            <a:ext cx="7672320" cy="4778640"/>
          </a:xfrm>
          <a:prstGeom prst="rect">
            <a:avLst/>
          </a:prstGeom>
          <a:noFill/>
          <a:ln>
            <a:noFill/>
          </a:ln>
        </p:spPr>
        <p:txBody>
          <a:bodyPr vert="horz" lIns="90360" tIns="44280" rIns="90360" bIns="44280" anchor="t" anchorCtr="0" compatLnSpc="1"/>
          <a:lstStyle>
            <a:defPPr marL="228600" marR="0" lvl="0" indent="-228600" algn="l" rtl="0" hangingPunct="0">
              <a:lnSpc>
                <a:spcPct val="108000"/>
              </a:lnSpc>
              <a:spcBef>
                <a:spcPts val="598"/>
              </a:spcBef>
              <a:spcAft>
                <a:spcPts val="0"/>
              </a:spcAft>
              <a:buClr>
                <a:srgbClr val="FF9900"/>
              </a:buClr>
              <a:buSzPct val="75000"/>
              <a:buFont typeface="Wingdings" pitchFamily="2"/>
              <a:buNone/>
              <a:tabLst>
                <a:tab pos="228600" algn="l"/>
                <a:tab pos="685799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799" algn="l"/>
                <a:tab pos="8000999" algn="l"/>
                <a:tab pos="8458200" algn="l"/>
                <a:tab pos="8915399" algn="l"/>
              </a:tabLst>
              <a:defRPr lang="en-US" sz="2400" b="1" i="0" u="none" strike="noStrike" baseline="0">
                <a:ln>
                  <a:noFill/>
                </a:ln>
                <a:solidFill>
                  <a:srgbClr val="FFCC66"/>
                </a:solidFill>
                <a:latin typeface="Arial" pitchFamily="2"/>
                <a:ea typeface="msgothic" pitchFamily="2"/>
                <a:cs typeface="msgothic" pitchFamily="2"/>
              </a:defRPr>
            </a:defPPr>
            <a:lvl1pPr marL="228600" marR="0" lvl="0" indent="-228600" algn="l" rtl="0" hangingPunct="0">
              <a:lnSpc>
                <a:spcPct val="108000"/>
              </a:lnSpc>
              <a:spcBef>
                <a:spcPts val="598"/>
              </a:spcBef>
              <a:spcAft>
                <a:spcPts val="0"/>
              </a:spcAft>
              <a:buClr>
                <a:srgbClr val="FF9900"/>
              </a:buClr>
              <a:buSzPct val="75000"/>
              <a:buFont typeface="Wingdings" pitchFamily="2"/>
              <a:buChar char=""/>
              <a:tabLst>
                <a:tab pos="228600" algn="l"/>
                <a:tab pos="685799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799" algn="l"/>
                <a:tab pos="8000999" algn="l"/>
                <a:tab pos="8458200" algn="l"/>
                <a:tab pos="8915399" algn="l"/>
              </a:tabLst>
              <a:defRPr lang="en-US" sz="2400" b="1" i="0" u="none" strike="noStrike" baseline="0">
                <a:ln>
                  <a:noFill/>
                </a:ln>
                <a:solidFill>
                  <a:srgbClr val="FFCC66"/>
                </a:solidFill>
                <a:latin typeface="Arial" pitchFamily="2"/>
                <a:ea typeface="msgothic" pitchFamily="2"/>
                <a:cs typeface="msgothic" pitchFamily="2"/>
              </a:defRPr>
            </a:lvl1pPr>
            <a:lvl2pPr marL="685800" marR="0" lvl="1" indent="-228600" algn="l" rtl="0" hangingPunct="0">
              <a:lnSpc>
                <a:spcPct val="95000"/>
              </a:lnSpc>
              <a:spcBef>
                <a:spcPts val="598"/>
              </a:spcBef>
              <a:spcAft>
                <a:spcPts val="0"/>
              </a:spcAft>
              <a:buClr>
                <a:srgbClr val="FFCC66"/>
              </a:buClr>
              <a:buSzPct val="68000"/>
              <a:buFont typeface="Monotype Sorts" pitchFamily="2"/>
              <a:buChar char=""/>
              <a:tabLst>
                <a:tab pos="228600" algn="l"/>
                <a:tab pos="685799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799" algn="l"/>
                <a:tab pos="8000999" algn="l"/>
                <a:tab pos="8458200" algn="l"/>
                <a:tab pos="8915399" algn="l"/>
              </a:tabLst>
              <a:defRPr lang="en-US" sz="2400" b="0" i="0" u="none" strike="noStrike" baseline="0">
                <a:ln>
                  <a:noFill/>
                </a:ln>
                <a:solidFill>
                  <a:srgbClr val="FFFFFF"/>
                </a:solidFill>
                <a:latin typeface="Arial Narrow" pitchFamily="34"/>
                <a:ea typeface="msgothic" pitchFamily="2"/>
                <a:cs typeface="msgothic" pitchFamily="2"/>
              </a:defRPr>
            </a:lvl2pPr>
            <a:lvl3pPr marL="1010880" marR="0" lvl="2" indent="-228600" algn="l" rtl="0" hangingPunct="0">
              <a:lnSpc>
                <a:spcPct val="95000"/>
              </a:lnSpc>
              <a:spcBef>
                <a:spcPts val="499"/>
              </a:spcBef>
              <a:spcAft>
                <a:spcPts val="0"/>
              </a:spcAft>
              <a:buClr>
                <a:srgbClr val="FFCC66"/>
              </a:buClr>
              <a:buSzPct val="50000"/>
              <a:buFont typeface="Monotype Sorts" pitchFamily="2"/>
              <a:buChar char=""/>
              <a:tabLst>
                <a:tab pos="360359" algn="l"/>
                <a:tab pos="817560" algn="l"/>
                <a:tab pos="1274760" algn="l"/>
                <a:tab pos="1731960" algn="l"/>
                <a:tab pos="2189160" algn="l"/>
                <a:tab pos="2646360" algn="l"/>
                <a:tab pos="3103559" algn="l"/>
                <a:tab pos="3560760" algn="l"/>
                <a:tab pos="4017960" algn="l"/>
                <a:tab pos="4475160" algn="l"/>
                <a:tab pos="4932360" algn="l"/>
                <a:tab pos="5389560" algn="l"/>
                <a:tab pos="5846760" algn="l"/>
                <a:tab pos="6303960" algn="l"/>
                <a:tab pos="6761160" algn="l"/>
                <a:tab pos="7218360" algn="l"/>
                <a:tab pos="7675560" algn="l"/>
                <a:tab pos="8132760" algn="l"/>
                <a:tab pos="8589960" algn="l"/>
                <a:tab pos="904716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 Narrow" pitchFamily="34"/>
                <a:ea typeface="msgothic" pitchFamily="2"/>
                <a:cs typeface="msgothic" pitchFamily="2"/>
              </a:defRPr>
            </a:lvl3pPr>
            <a:lvl4pPr marL="1371600" marR="0" lvl="3" indent="-228600" algn="l" rtl="0" hangingPunct="0">
              <a:lnSpc>
                <a:spcPct val="95000"/>
              </a:lnSpc>
              <a:spcBef>
                <a:spcPts val="499"/>
              </a:spcBef>
              <a:spcAft>
                <a:spcPts val="0"/>
              </a:spcAft>
              <a:buClr>
                <a:srgbClr val="FFCC66"/>
              </a:buClr>
              <a:buSzPct val="100000"/>
              <a:buFont typeface="Arial Narrow" pitchFamily="34"/>
              <a:buChar char="–"/>
              <a:tabLst>
                <a:tab pos="457200" algn="l"/>
                <a:tab pos="914400" algn="l"/>
                <a:tab pos="1371599" algn="l"/>
                <a:tab pos="1828800" algn="l"/>
                <a:tab pos="2286000" algn="l"/>
                <a:tab pos="2743199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399" algn="l"/>
                <a:tab pos="5943600" algn="l"/>
                <a:tab pos="6400799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 Narrow" pitchFamily="34"/>
                <a:ea typeface="msgothic" pitchFamily="2"/>
                <a:cs typeface="msgothic" pitchFamily="2"/>
              </a:defRPr>
            </a:lvl4pPr>
            <a:lvl5pPr marL="1696680" marR="0" lvl="4" indent="-228600" algn="l" rtl="0" hangingPunct="0">
              <a:lnSpc>
                <a:spcPct val="95000"/>
              </a:lnSpc>
              <a:spcBef>
                <a:spcPts val="499"/>
              </a:spcBef>
              <a:spcAft>
                <a:spcPts val="0"/>
              </a:spcAft>
              <a:buClr>
                <a:srgbClr val="FFCC66"/>
              </a:buClr>
              <a:buSzPct val="100000"/>
              <a:buFont typeface="Arial Narrow" pitchFamily="34"/>
              <a:buChar char="»"/>
              <a:tabLst>
                <a:tab pos="131760" algn="l"/>
                <a:tab pos="588960" algn="l"/>
                <a:tab pos="1046159" algn="l"/>
                <a:tab pos="1503360" algn="l"/>
                <a:tab pos="1960560" algn="l"/>
                <a:tab pos="2417760" algn="l"/>
                <a:tab pos="2874960" algn="l"/>
                <a:tab pos="3332160" algn="l"/>
                <a:tab pos="3789360" algn="l"/>
                <a:tab pos="4246560" algn="l"/>
                <a:tab pos="4703760" algn="l"/>
                <a:tab pos="5160960" algn="l"/>
                <a:tab pos="5618160" algn="l"/>
                <a:tab pos="6075360" algn="l"/>
                <a:tab pos="6532560" algn="l"/>
                <a:tab pos="6989760" algn="l"/>
                <a:tab pos="7446960" algn="l"/>
                <a:tab pos="7904160" algn="l"/>
                <a:tab pos="8361360" algn="l"/>
                <a:tab pos="881856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 Narrow" pitchFamily="34"/>
                <a:ea typeface="msgothic" pitchFamily="2"/>
                <a:cs typeface="msgothic" pitchFamily="2"/>
              </a:defRPr>
            </a:lvl5pPr>
            <a:lvl6pPr marL="1696680" marR="0" lvl="5" indent="-228600" algn="l" rtl="0" hangingPunct="0">
              <a:lnSpc>
                <a:spcPct val="95000"/>
              </a:lnSpc>
              <a:spcBef>
                <a:spcPts val="499"/>
              </a:spcBef>
              <a:spcAft>
                <a:spcPts val="0"/>
              </a:spcAft>
              <a:buClr>
                <a:srgbClr val="FFCC66"/>
              </a:buClr>
              <a:buSzPct val="100000"/>
              <a:buFont typeface="Arial Narrow" pitchFamily="34"/>
              <a:buChar char="»"/>
              <a:tabLst>
                <a:tab pos="131760" algn="l"/>
                <a:tab pos="588960" algn="l"/>
                <a:tab pos="1046159" algn="l"/>
                <a:tab pos="1503360" algn="l"/>
                <a:tab pos="1960560" algn="l"/>
                <a:tab pos="2417760" algn="l"/>
                <a:tab pos="2874960" algn="l"/>
                <a:tab pos="3332160" algn="l"/>
                <a:tab pos="3789360" algn="l"/>
                <a:tab pos="4246560" algn="l"/>
                <a:tab pos="4703760" algn="l"/>
                <a:tab pos="5160960" algn="l"/>
                <a:tab pos="5618160" algn="l"/>
                <a:tab pos="6075360" algn="l"/>
                <a:tab pos="6532560" algn="l"/>
                <a:tab pos="6989760" algn="l"/>
                <a:tab pos="7446960" algn="l"/>
                <a:tab pos="7904160" algn="l"/>
                <a:tab pos="8361360" algn="l"/>
                <a:tab pos="881856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 Narrow" pitchFamily="34"/>
                <a:ea typeface="msgothic" pitchFamily="2"/>
                <a:cs typeface="msgothic" pitchFamily="2"/>
              </a:defRPr>
            </a:lvl6pPr>
            <a:lvl7pPr marL="1696680" marR="0" lvl="6" indent="-228600" algn="l" rtl="0" hangingPunct="0">
              <a:lnSpc>
                <a:spcPct val="95000"/>
              </a:lnSpc>
              <a:spcBef>
                <a:spcPts val="499"/>
              </a:spcBef>
              <a:spcAft>
                <a:spcPts val="0"/>
              </a:spcAft>
              <a:buClr>
                <a:srgbClr val="FFCC66"/>
              </a:buClr>
              <a:buSzPct val="100000"/>
              <a:buFont typeface="Arial Narrow" pitchFamily="34"/>
              <a:buChar char="»"/>
              <a:tabLst>
                <a:tab pos="131760" algn="l"/>
                <a:tab pos="588960" algn="l"/>
                <a:tab pos="1046159" algn="l"/>
                <a:tab pos="1503360" algn="l"/>
                <a:tab pos="1960560" algn="l"/>
                <a:tab pos="2417760" algn="l"/>
                <a:tab pos="2874960" algn="l"/>
                <a:tab pos="3332160" algn="l"/>
                <a:tab pos="3789360" algn="l"/>
                <a:tab pos="4246560" algn="l"/>
                <a:tab pos="4703760" algn="l"/>
                <a:tab pos="5160960" algn="l"/>
                <a:tab pos="5618160" algn="l"/>
                <a:tab pos="6075360" algn="l"/>
                <a:tab pos="6532560" algn="l"/>
                <a:tab pos="6989760" algn="l"/>
                <a:tab pos="7446960" algn="l"/>
                <a:tab pos="7904160" algn="l"/>
                <a:tab pos="8361360" algn="l"/>
                <a:tab pos="881856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 Narrow" pitchFamily="34"/>
                <a:ea typeface="msgothic" pitchFamily="2"/>
                <a:cs typeface="msgothic" pitchFamily="2"/>
              </a:defRPr>
            </a:lvl7pPr>
            <a:lvl8pPr marL="1696680" marR="0" lvl="7" indent="-228600" algn="l" rtl="0" hangingPunct="0">
              <a:lnSpc>
                <a:spcPct val="95000"/>
              </a:lnSpc>
              <a:spcBef>
                <a:spcPts val="499"/>
              </a:spcBef>
              <a:spcAft>
                <a:spcPts val="0"/>
              </a:spcAft>
              <a:buClr>
                <a:srgbClr val="FFCC66"/>
              </a:buClr>
              <a:buSzPct val="100000"/>
              <a:buFont typeface="Arial Narrow" pitchFamily="34"/>
              <a:buChar char="»"/>
              <a:tabLst>
                <a:tab pos="131760" algn="l"/>
                <a:tab pos="588960" algn="l"/>
                <a:tab pos="1046159" algn="l"/>
                <a:tab pos="1503360" algn="l"/>
                <a:tab pos="1960560" algn="l"/>
                <a:tab pos="2417760" algn="l"/>
                <a:tab pos="2874960" algn="l"/>
                <a:tab pos="3332160" algn="l"/>
                <a:tab pos="3789360" algn="l"/>
                <a:tab pos="4246560" algn="l"/>
                <a:tab pos="4703760" algn="l"/>
                <a:tab pos="5160960" algn="l"/>
                <a:tab pos="5618160" algn="l"/>
                <a:tab pos="6075360" algn="l"/>
                <a:tab pos="6532560" algn="l"/>
                <a:tab pos="6989760" algn="l"/>
                <a:tab pos="7446960" algn="l"/>
                <a:tab pos="7904160" algn="l"/>
                <a:tab pos="8361360" algn="l"/>
                <a:tab pos="881856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 Narrow" pitchFamily="34"/>
                <a:ea typeface="msgothic" pitchFamily="2"/>
                <a:cs typeface="msgothic" pitchFamily="2"/>
              </a:defRPr>
            </a:lvl8pPr>
            <a:lvl9pPr marL="1696680" marR="0" lvl="8" indent="-228600" algn="l" rtl="0" hangingPunct="0">
              <a:lnSpc>
                <a:spcPct val="95000"/>
              </a:lnSpc>
              <a:spcBef>
                <a:spcPts val="499"/>
              </a:spcBef>
              <a:spcAft>
                <a:spcPts val="0"/>
              </a:spcAft>
              <a:buClr>
                <a:srgbClr val="FFCC66"/>
              </a:buClr>
              <a:buSzPct val="100000"/>
              <a:buFont typeface="Arial Narrow" pitchFamily="34"/>
              <a:buChar char="»"/>
              <a:tabLst>
                <a:tab pos="131760" algn="l"/>
                <a:tab pos="588960" algn="l"/>
                <a:tab pos="1046159" algn="l"/>
                <a:tab pos="1503360" algn="l"/>
                <a:tab pos="1960560" algn="l"/>
                <a:tab pos="2417760" algn="l"/>
                <a:tab pos="2874960" algn="l"/>
                <a:tab pos="3332160" algn="l"/>
                <a:tab pos="3789360" algn="l"/>
                <a:tab pos="4246560" algn="l"/>
                <a:tab pos="4703760" algn="l"/>
                <a:tab pos="5160960" algn="l"/>
                <a:tab pos="5618160" algn="l"/>
                <a:tab pos="6075360" algn="l"/>
                <a:tab pos="6532560" algn="l"/>
                <a:tab pos="6989760" algn="l"/>
                <a:tab pos="7446960" algn="l"/>
                <a:tab pos="7904160" algn="l"/>
                <a:tab pos="8361360" algn="l"/>
                <a:tab pos="881856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 Narrow" pitchFamily="34"/>
                <a:ea typeface="msgothic" pitchFamily="2"/>
                <a:cs typeface="msgothic" pitchFamily="2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marL="0" marR="0" indent="0" algn="l" rtl="0" hangingPunct="0">
        <a:lnSpc>
          <a:spcPct val="95000"/>
        </a:lnSpc>
        <a:spcBef>
          <a:spcPts val="0"/>
        </a:spcBef>
        <a:spcAft>
          <a:spcPts val="0"/>
        </a:spcAft>
        <a:tabLst>
          <a:tab pos="0" algn="l"/>
          <a:tab pos="457200" algn="l"/>
          <a:tab pos="914400" algn="l"/>
          <a:tab pos="1371599" algn="l"/>
          <a:tab pos="1828800" algn="l"/>
          <a:tab pos="2286000" algn="l"/>
          <a:tab pos="2743199" algn="l"/>
          <a:tab pos="3200400" algn="l"/>
          <a:tab pos="3657600" algn="l"/>
          <a:tab pos="4114800" algn="l"/>
          <a:tab pos="4572000" algn="l"/>
          <a:tab pos="5029200" algn="l"/>
          <a:tab pos="5486399" algn="l"/>
          <a:tab pos="5943600" algn="l"/>
          <a:tab pos="6400799" algn="l"/>
          <a:tab pos="6858000" algn="l"/>
          <a:tab pos="7315200" algn="l"/>
          <a:tab pos="7772400" algn="l"/>
          <a:tab pos="8229600" algn="l"/>
          <a:tab pos="8686800" algn="l"/>
          <a:tab pos="9144000" algn="l"/>
        </a:tabLst>
        <a:defRPr lang="en-US" sz="3200" b="1" i="1" u="none" strike="noStrike" baseline="0">
          <a:ln>
            <a:noFill/>
          </a:ln>
          <a:solidFill>
            <a:srgbClr val="FFCC66"/>
          </a:solidFill>
          <a:latin typeface="Stone Serif" pitchFamily="18"/>
        </a:defRPr>
      </a:lvl1pPr>
    </p:titleStyle>
    <p:bodyStyle>
      <a:lvl1pPr marL="0" marR="0" indent="0" algn="l" rtl="0" hangingPunct="0">
        <a:lnSpc>
          <a:spcPct val="108000"/>
        </a:lnSpc>
        <a:spcBef>
          <a:spcPts val="598"/>
        </a:spcBef>
        <a:spcAft>
          <a:spcPts val="0"/>
        </a:spcAft>
        <a:tabLst>
          <a:tab pos="228600" algn="l"/>
          <a:tab pos="685799" algn="l"/>
          <a:tab pos="1143000" algn="l"/>
          <a:tab pos="1600200" algn="l"/>
          <a:tab pos="2057400" algn="l"/>
          <a:tab pos="2514600" algn="l"/>
          <a:tab pos="2971800" algn="l"/>
          <a:tab pos="3429000" algn="l"/>
          <a:tab pos="3886200" algn="l"/>
          <a:tab pos="4343400" algn="l"/>
          <a:tab pos="4800600" algn="l"/>
          <a:tab pos="5257800" algn="l"/>
          <a:tab pos="5715000" algn="l"/>
          <a:tab pos="6172200" algn="l"/>
          <a:tab pos="6629400" algn="l"/>
          <a:tab pos="7086600" algn="l"/>
          <a:tab pos="7543799" algn="l"/>
          <a:tab pos="8000999" algn="l"/>
          <a:tab pos="8458200" algn="l"/>
          <a:tab pos="8915399" algn="l"/>
        </a:tabLst>
        <a:defRPr lang="en-US" sz="2400" b="1" i="0" u="none" strike="noStrike" baseline="0">
          <a:ln>
            <a:noFill/>
          </a:ln>
          <a:solidFill>
            <a:srgbClr val="FFCC66"/>
          </a:solidFill>
          <a:latin typeface="Arial" pitchFamily="18"/>
        </a:defRPr>
      </a:lvl1pPr>
    </p:bodyStyle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66CC"/>
            </a:gs>
            <a:gs pos="100000">
              <a:srgbClr val="000000"/>
            </a:gs>
          </a:gsLst>
          <a:lin ang="108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"/>
          <p:cNvPicPr>
            <a:picLocks noChangeAspect="1"/>
          </p:cNvPicPr>
          <p:nvPr/>
        </p:nvPicPr>
        <p:blipFill>
          <a:blip r:embed="rId13">
            <a:lum/>
            <a:alphaModFix/>
          </a:blip>
          <a:srcRect/>
          <a:stretch>
            <a:fillRect/>
          </a:stretch>
        </p:blipFill>
        <p:spPr>
          <a:xfrm>
            <a:off x="0" y="0"/>
            <a:ext cx="961919" cy="15048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itle Placeholder 2"/>
          <p:cNvSpPr txBox="1">
            <a:spLocks noGrp="1"/>
          </p:cNvSpPr>
          <p:nvPr>
            <p:ph type="title"/>
          </p:nvPr>
        </p:nvSpPr>
        <p:spPr>
          <a:xfrm>
            <a:off x="1447919" y="1447560"/>
            <a:ext cx="6377040" cy="1119600"/>
          </a:xfrm>
          <a:prstGeom prst="rect">
            <a:avLst/>
          </a:prstGeom>
          <a:noFill/>
          <a:ln>
            <a:noFill/>
          </a:ln>
        </p:spPr>
        <p:txBody>
          <a:bodyPr vert="horz" lIns="90360" tIns="44280" rIns="90360" bIns="44280" anchor="ctr" anchorCtr="0" compatLnSpc="1"/>
          <a:lstStyle>
            <a:defPPr lvl="0">
              <a:buNone/>
            </a:defPPr>
            <a:lvl1pPr lvl="0">
              <a:buNone/>
            </a:lvl1pPr>
          </a:lstStyle>
          <a:p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1"/>
          </p:nvPr>
        </p:nvSpPr>
        <p:spPr>
          <a:xfrm>
            <a:off x="671400" y="1906200"/>
            <a:ext cx="7785360" cy="429732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t" anchorCtr="0" compatLnSpc="1"/>
          <a:lstStyle>
            <a:defPPr marL="228600" marR="0" lvl="0" indent="-228600" algn="l" rtl="0" hangingPunct="0">
              <a:lnSpc>
                <a:spcPct val="108000"/>
              </a:lnSpc>
              <a:spcBef>
                <a:spcPts val="598"/>
              </a:spcBef>
              <a:spcAft>
                <a:spcPts val="0"/>
              </a:spcAft>
              <a:buClr>
                <a:srgbClr val="FF9900"/>
              </a:buClr>
              <a:buSzPct val="75000"/>
              <a:buFont typeface="Wingdings" pitchFamily="2"/>
              <a:buNone/>
              <a:tabLst>
                <a:tab pos="228600" algn="l"/>
                <a:tab pos="685799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799" algn="l"/>
                <a:tab pos="8000999" algn="l"/>
                <a:tab pos="8458200" algn="l"/>
                <a:tab pos="8915399" algn="l"/>
              </a:tabLst>
              <a:defRPr lang="en-US" sz="2400" b="1" i="0" u="none" strike="noStrike" kern="1200" baseline="0">
                <a:ln>
                  <a:noFill/>
                </a:ln>
                <a:solidFill>
                  <a:srgbClr val="FFCC66"/>
                </a:solidFill>
                <a:latin typeface="Arial" pitchFamily="2"/>
                <a:ea typeface="msgothic" pitchFamily="2"/>
                <a:cs typeface="msgothic" pitchFamily="2"/>
              </a:defRPr>
            </a:defPPr>
            <a:lvl1pPr marL="228600" marR="0" lvl="0" indent="-228600" algn="l" rtl="0" hangingPunct="0">
              <a:lnSpc>
                <a:spcPct val="108000"/>
              </a:lnSpc>
              <a:spcBef>
                <a:spcPts val="598"/>
              </a:spcBef>
              <a:spcAft>
                <a:spcPts val="0"/>
              </a:spcAft>
              <a:buClr>
                <a:srgbClr val="FF9900"/>
              </a:buClr>
              <a:buSzPct val="75000"/>
              <a:buFont typeface="Wingdings" pitchFamily="2"/>
              <a:buChar char=""/>
              <a:tabLst>
                <a:tab pos="228600" algn="l"/>
                <a:tab pos="685799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799" algn="l"/>
                <a:tab pos="8000999" algn="l"/>
                <a:tab pos="8458200" algn="l"/>
                <a:tab pos="8915399" algn="l"/>
              </a:tabLst>
              <a:defRPr lang="en-US" sz="2400" b="1" i="0" u="none" strike="noStrike" kern="1200" baseline="0">
                <a:ln>
                  <a:noFill/>
                </a:ln>
                <a:solidFill>
                  <a:srgbClr val="FFCC66"/>
                </a:solidFill>
                <a:latin typeface="Arial" pitchFamily="2"/>
                <a:ea typeface="msgothic" pitchFamily="2"/>
                <a:cs typeface="msgothic" pitchFamily="2"/>
              </a:defRPr>
            </a:lvl1pPr>
            <a:lvl2pPr marL="685800" marR="0" lvl="1" indent="-228600" algn="l" rtl="0" hangingPunct="0">
              <a:lnSpc>
                <a:spcPct val="95000"/>
              </a:lnSpc>
              <a:spcBef>
                <a:spcPts val="598"/>
              </a:spcBef>
              <a:spcAft>
                <a:spcPts val="0"/>
              </a:spcAft>
              <a:buClr>
                <a:srgbClr val="FFCC66"/>
              </a:buClr>
              <a:buSzPct val="68000"/>
              <a:buFont typeface="Monotype Sorts" pitchFamily="2"/>
              <a:buChar char=""/>
              <a:tabLst>
                <a:tab pos="228600" algn="l"/>
                <a:tab pos="685799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799" algn="l"/>
                <a:tab pos="8000999" algn="l"/>
                <a:tab pos="8458200" algn="l"/>
                <a:tab pos="8915399" algn="l"/>
              </a:tabLst>
              <a:defRPr lang="en-US" sz="2400" b="0" i="0" u="none" strike="noStrike" kern="1200" baseline="0">
                <a:ln>
                  <a:noFill/>
                </a:ln>
                <a:solidFill>
                  <a:srgbClr val="FFFFFF"/>
                </a:solidFill>
                <a:latin typeface="Arial Narrow" pitchFamily="34"/>
                <a:ea typeface="msgothic" pitchFamily="2"/>
                <a:cs typeface="msgothic" pitchFamily="2"/>
              </a:defRPr>
            </a:lvl2pPr>
            <a:lvl3pPr marL="1010880" marR="0" lvl="2" indent="-228600" algn="l" rtl="0" hangingPunct="0">
              <a:lnSpc>
                <a:spcPct val="95000"/>
              </a:lnSpc>
              <a:spcBef>
                <a:spcPts val="499"/>
              </a:spcBef>
              <a:spcAft>
                <a:spcPts val="0"/>
              </a:spcAft>
              <a:buClr>
                <a:srgbClr val="FFCC66"/>
              </a:buClr>
              <a:buSzPct val="50000"/>
              <a:buFont typeface="Monotype Sorts" pitchFamily="2"/>
              <a:buChar char=""/>
              <a:tabLst>
                <a:tab pos="360359" algn="l"/>
                <a:tab pos="817560" algn="l"/>
                <a:tab pos="1274760" algn="l"/>
                <a:tab pos="1731960" algn="l"/>
                <a:tab pos="2189160" algn="l"/>
                <a:tab pos="2646360" algn="l"/>
                <a:tab pos="3103559" algn="l"/>
                <a:tab pos="3560760" algn="l"/>
                <a:tab pos="4017960" algn="l"/>
                <a:tab pos="4475160" algn="l"/>
                <a:tab pos="4932360" algn="l"/>
                <a:tab pos="5389560" algn="l"/>
                <a:tab pos="5846760" algn="l"/>
                <a:tab pos="6303960" algn="l"/>
                <a:tab pos="6761160" algn="l"/>
                <a:tab pos="7218360" algn="l"/>
                <a:tab pos="7675560" algn="l"/>
                <a:tab pos="8132760" algn="l"/>
                <a:tab pos="8589960" algn="l"/>
                <a:tab pos="9047160" algn="l"/>
              </a:tabLst>
              <a:defRPr lang="en-US" sz="2000" b="0" i="0" u="none" strike="noStrike" kern="1200" baseline="0">
                <a:ln>
                  <a:noFill/>
                </a:ln>
                <a:solidFill>
                  <a:srgbClr val="FFFFFF"/>
                </a:solidFill>
                <a:latin typeface="Arial Narrow" pitchFamily="34"/>
                <a:ea typeface="msgothic" pitchFamily="2"/>
                <a:cs typeface="msgothic" pitchFamily="2"/>
              </a:defRPr>
            </a:lvl3pPr>
            <a:lvl4pPr marL="1371600" marR="0" lvl="3" indent="-228600" algn="l" rtl="0" hangingPunct="0">
              <a:lnSpc>
                <a:spcPct val="95000"/>
              </a:lnSpc>
              <a:spcBef>
                <a:spcPts val="499"/>
              </a:spcBef>
              <a:spcAft>
                <a:spcPts val="0"/>
              </a:spcAft>
              <a:buClr>
                <a:srgbClr val="FFCC66"/>
              </a:buClr>
              <a:buSzPct val="100000"/>
              <a:buFont typeface="Arial Narrow" pitchFamily="34"/>
              <a:buChar char="–"/>
              <a:tabLst>
                <a:tab pos="457200" algn="l"/>
                <a:tab pos="914400" algn="l"/>
                <a:tab pos="1371599" algn="l"/>
                <a:tab pos="1828800" algn="l"/>
                <a:tab pos="2286000" algn="l"/>
                <a:tab pos="2743199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399" algn="l"/>
                <a:tab pos="5943600" algn="l"/>
                <a:tab pos="6400799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lang="en-US" sz="2000" b="0" i="0" u="none" strike="noStrike" kern="1200" baseline="0">
                <a:ln>
                  <a:noFill/>
                </a:ln>
                <a:solidFill>
                  <a:srgbClr val="FFFFFF"/>
                </a:solidFill>
                <a:latin typeface="Arial Narrow" pitchFamily="34"/>
                <a:ea typeface="msgothic" pitchFamily="2"/>
                <a:cs typeface="msgothic" pitchFamily="2"/>
              </a:defRPr>
            </a:lvl4pPr>
            <a:lvl5pPr marL="1696680" marR="0" lvl="4" indent="-228600" algn="l" rtl="0" hangingPunct="0">
              <a:lnSpc>
                <a:spcPct val="95000"/>
              </a:lnSpc>
              <a:spcBef>
                <a:spcPts val="499"/>
              </a:spcBef>
              <a:spcAft>
                <a:spcPts val="0"/>
              </a:spcAft>
              <a:buClr>
                <a:srgbClr val="FFCC66"/>
              </a:buClr>
              <a:buSzPct val="100000"/>
              <a:buFont typeface="Arial Narrow" pitchFamily="34"/>
              <a:buChar char="»"/>
              <a:tabLst>
                <a:tab pos="131760" algn="l"/>
                <a:tab pos="588960" algn="l"/>
                <a:tab pos="1046159" algn="l"/>
                <a:tab pos="1503360" algn="l"/>
                <a:tab pos="1960560" algn="l"/>
                <a:tab pos="2417760" algn="l"/>
                <a:tab pos="2874960" algn="l"/>
                <a:tab pos="3332160" algn="l"/>
                <a:tab pos="3789360" algn="l"/>
                <a:tab pos="4246560" algn="l"/>
                <a:tab pos="4703760" algn="l"/>
                <a:tab pos="5160960" algn="l"/>
                <a:tab pos="5618160" algn="l"/>
                <a:tab pos="6075360" algn="l"/>
                <a:tab pos="6532560" algn="l"/>
                <a:tab pos="6989760" algn="l"/>
                <a:tab pos="7446960" algn="l"/>
                <a:tab pos="7904160" algn="l"/>
                <a:tab pos="8361360" algn="l"/>
                <a:tab pos="8818560" algn="l"/>
              </a:tabLst>
              <a:defRPr lang="en-US" sz="2000" b="0" i="0" u="none" strike="noStrike" kern="1200" baseline="0">
                <a:ln>
                  <a:noFill/>
                </a:ln>
                <a:solidFill>
                  <a:srgbClr val="FFFFFF"/>
                </a:solidFill>
                <a:latin typeface="Arial Narrow" pitchFamily="34"/>
                <a:ea typeface="msgothic" pitchFamily="2"/>
                <a:cs typeface="msgothic" pitchFamily="2"/>
              </a:defRPr>
            </a:lvl5pPr>
            <a:lvl6pPr marL="1696680" marR="0" lvl="5" indent="-228600" algn="l" rtl="0" hangingPunct="0">
              <a:lnSpc>
                <a:spcPct val="95000"/>
              </a:lnSpc>
              <a:spcBef>
                <a:spcPts val="499"/>
              </a:spcBef>
              <a:spcAft>
                <a:spcPts val="0"/>
              </a:spcAft>
              <a:buClr>
                <a:srgbClr val="FFCC66"/>
              </a:buClr>
              <a:buSzPct val="100000"/>
              <a:buFont typeface="Arial Narrow" pitchFamily="34"/>
              <a:buChar char="»"/>
              <a:tabLst>
                <a:tab pos="131760" algn="l"/>
                <a:tab pos="588960" algn="l"/>
                <a:tab pos="1046159" algn="l"/>
                <a:tab pos="1503360" algn="l"/>
                <a:tab pos="1960560" algn="l"/>
                <a:tab pos="2417760" algn="l"/>
                <a:tab pos="2874960" algn="l"/>
                <a:tab pos="3332160" algn="l"/>
                <a:tab pos="3789360" algn="l"/>
                <a:tab pos="4246560" algn="l"/>
                <a:tab pos="4703760" algn="l"/>
                <a:tab pos="5160960" algn="l"/>
                <a:tab pos="5618160" algn="l"/>
                <a:tab pos="6075360" algn="l"/>
                <a:tab pos="6532560" algn="l"/>
                <a:tab pos="6989760" algn="l"/>
                <a:tab pos="7446960" algn="l"/>
                <a:tab pos="7904160" algn="l"/>
                <a:tab pos="8361360" algn="l"/>
                <a:tab pos="8818560" algn="l"/>
              </a:tabLst>
              <a:defRPr lang="en-US" sz="2000" b="0" i="0" u="none" strike="noStrike" kern="1200" baseline="0">
                <a:ln>
                  <a:noFill/>
                </a:ln>
                <a:solidFill>
                  <a:srgbClr val="FFFFFF"/>
                </a:solidFill>
                <a:latin typeface="Arial Narrow" pitchFamily="34"/>
                <a:ea typeface="msgothic" pitchFamily="2"/>
                <a:cs typeface="msgothic" pitchFamily="2"/>
              </a:defRPr>
            </a:lvl6pPr>
            <a:lvl7pPr marL="1696680" marR="0" lvl="6" indent="-228600" algn="l" rtl="0" hangingPunct="0">
              <a:lnSpc>
                <a:spcPct val="95000"/>
              </a:lnSpc>
              <a:spcBef>
                <a:spcPts val="499"/>
              </a:spcBef>
              <a:spcAft>
                <a:spcPts val="0"/>
              </a:spcAft>
              <a:buClr>
                <a:srgbClr val="FFCC66"/>
              </a:buClr>
              <a:buSzPct val="100000"/>
              <a:buFont typeface="Arial Narrow" pitchFamily="34"/>
              <a:buChar char="»"/>
              <a:tabLst>
                <a:tab pos="131760" algn="l"/>
                <a:tab pos="588960" algn="l"/>
                <a:tab pos="1046159" algn="l"/>
                <a:tab pos="1503360" algn="l"/>
                <a:tab pos="1960560" algn="l"/>
                <a:tab pos="2417760" algn="l"/>
                <a:tab pos="2874960" algn="l"/>
                <a:tab pos="3332160" algn="l"/>
                <a:tab pos="3789360" algn="l"/>
                <a:tab pos="4246560" algn="l"/>
                <a:tab pos="4703760" algn="l"/>
                <a:tab pos="5160960" algn="l"/>
                <a:tab pos="5618160" algn="l"/>
                <a:tab pos="6075360" algn="l"/>
                <a:tab pos="6532560" algn="l"/>
                <a:tab pos="6989760" algn="l"/>
                <a:tab pos="7446960" algn="l"/>
                <a:tab pos="7904160" algn="l"/>
                <a:tab pos="8361360" algn="l"/>
                <a:tab pos="8818560" algn="l"/>
              </a:tabLst>
              <a:defRPr lang="en-US" sz="2000" b="0" i="0" u="none" strike="noStrike" kern="1200" baseline="0">
                <a:ln>
                  <a:noFill/>
                </a:ln>
                <a:solidFill>
                  <a:srgbClr val="FFFFFF"/>
                </a:solidFill>
                <a:latin typeface="Arial Narrow" pitchFamily="34"/>
                <a:ea typeface="msgothic" pitchFamily="2"/>
                <a:cs typeface="msgothic" pitchFamily="2"/>
              </a:defRPr>
            </a:lvl7pPr>
            <a:lvl8pPr marL="1696680" marR="0" lvl="7" indent="-228600" algn="l" rtl="0" hangingPunct="0">
              <a:lnSpc>
                <a:spcPct val="95000"/>
              </a:lnSpc>
              <a:spcBef>
                <a:spcPts val="499"/>
              </a:spcBef>
              <a:spcAft>
                <a:spcPts val="0"/>
              </a:spcAft>
              <a:buClr>
                <a:srgbClr val="FFCC66"/>
              </a:buClr>
              <a:buSzPct val="100000"/>
              <a:buFont typeface="Arial Narrow" pitchFamily="34"/>
              <a:buChar char="»"/>
              <a:tabLst>
                <a:tab pos="131760" algn="l"/>
                <a:tab pos="588960" algn="l"/>
                <a:tab pos="1046159" algn="l"/>
                <a:tab pos="1503360" algn="l"/>
                <a:tab pos="1960560" algn="l"/>
                <a:tab pos="2417760" algn="l"/>
                <a:tab pos="2874960" algn="l"/>
                <a:tab pos="3332160" algn="l"/>
                <a:tab pos="3789360" algn="l"/>
                <a:tab pos="4246560" algn="l"/>
                <a:tab pos="4703760" algn="l"/>
                <a:tab pos="5160960" algn="l"/>
                <a:tab pos="5618160" algn="l"/>
                <a:tab pos="6075360" algn="l"/>
                <a:tab pos="6532560" algn="l"/>
                <a:tab pos="6989760" algn="l"/>
                <a:tab pos="7446960" algn="l"/>
                <a:tab pos="7904160" algn="l"/>
                <a:tab pos="8361360" algn="l"/>
                <a:tab pos="8818560" algn="l"/>
              </a:tabLst>
              <a:defRPr lang="en-US" sz="2000" b="0" i="0" u="none" strike="noStrike" kern="1200" baseline="0">
                <a:ln>
                  <a:noFill/>
                </a:ln>
                <a:solidFill>
                  <a:srgbClr val="FFFFFF"/>
                </a:solidFill>
                <a:latin typeface="Arial Narrow" pitchFamily="34"/>
                <a:ea typeface="msgothic" pitchFamily="2"/>
                <a:cs typeface="msgothic" pitchFamily="2"/>
              </a:defRPr>
            </a:lvl8pPr>
            <a:lvl9pPr marL="1696680" marR="0" lvl="8" indent="-228600" algn="l" rtl="0" hangingPunct="0">
              <a:lnSpc>
                <a:spcPct val="95000"/>
              </a:lnSpc>
              <a:spcBef>
                <a:spcPts val="499"/>
              </a:spcBef>
              <a:spcAft>
                <a:spcPts val="0"/>
              </a:spcAft>
              <a:buClr>
                <a:srgbClr val="FFCC66"/>
              </a:buClr>
              <a:buSzPct val="100000"/>
              <a:buFont typeface="Arial Narrow" pitchFamily="34"/>
              <a:buChar char="»"/>
              <a:tabLst>
                <a:tab pos="131760" algn="l"/>
                <a:tab pos="588960" algn="l"/>
                <a:tab pos="1046159" algn="l"/>
                <a:tab pos="1503360" algn="l"/>
                <a:tab pos="1960560" algn="l"/>
                <a:tab pos="2417760" algn="l"/>
                <a:tab pos="2874960" algn="l"/>
                <a:tab pos="3332160" algn="l"/>
                <a:tab pos="3789360" algn="l"/>
                <a:tab pos="4246560" algn="l"/>
                <a:tab pos="4703760" algn="l"/>
                <a:tab pos="5160960" algn="l"/>
                <a:tab pos="5618160" algn="l"/>
                <a:tab pos="6075360" algn="l"/>
                <a:tab pos="6532560" algn="l"/>
                <a:tab pos="6989760" algn="l"/>
                <a:tab pos="7446960" algn="l"/>
                <a:tab pos="7904160" algn="l"/>
                <a:tab pos="8361360" algn="l"/>
                <a:tab pos="8818560" algn="l"/>
              </a:tabLst>
              <a:defRPr lang="en-US" sz="2000" b="0" i="0" u="none" strike="noStrike" kern="1200" baseline="0">
                <a:ln>
                  <a:noFill/>
                </a:ln>
                <a:solidFill>
                  <a:srgbClr val="FFFFFF"/>
                </a:solidFill>
                <a:latin typeface="Arial Narrow" pitchFamily="34"/>
                <a:ea typeface="msgothic" pitchFamily="2"/>
                <a:cs typeface="msgothic" pitchFamily="2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marL="0" marR="0" indent="0" algn="l" rtl="0" hangingPunct="0">
        <a:lnSpc>
          <a:spcPct val="95000"/>
        </a:lnSpc>
        <a:spcBef>
          <a:spcPts val="0"/>
        </a:spcBef>
        <a:spcAft>
          <a:spcPts val="0"/>
        </a:spcAft>
        <a:tabLst>
          <a:tab pos="0" algn="l"/>
          <a:tab pos="457200" algn="l"/>
          <a:tab pos="914400" algn="l"/>
          <a:tab pos="1371599" algn="l"/>
          <a:tab pos="1828800" algn="l"/>
          <a:tab pos="2286000" algn="l"/>
          <a:tab pos="2743199" algn="l"/>
          <a:tab pos="3200400" algn="l"/>
          <a:tab pos="3657600" algn="l"/>
          <a:tab pos="4114800" algn="l"/>
          <a:tab pos="4572000" algn="l"/>
          <a:tab pos="5029200" algn="l"/>
          <a:tab pos="5486399" algn="l"/>
          <a:tab pos="5943600" algn="l"/>
          <a:tab pos="6400799" algn="l"/>
          <a:tab pos="6858000" algn="l"/>
          <a:tab pos="7315200" algn="l"/>
          <a:tab pos="7772400" algn="l"/>
          <a:tab pos="8229600" algn="l"/>
          <a:tab pos="8686800" algn="l"/>
          <a:tab pos="9144000" algn="l"/>
        </a:tabLst>
        <a:defRPr lang="en-US" sz="3200" b="1" i="1" u="none" strike="noStrike" kern="1200" baseline="0">
          <a:ln>
            <a:noFill/>
          </a:ln>
          <a:solidFill>
            <a:srgbClr val="FFCC66"/>
          </a:solidFill>
          <a:latin typeface="Stone Serif" pitchFamily="18"/>
        </a:defRPr>
      </a:lvl1pPr>
    </p:titleStyle>
    <p:bodyStyle>
      <a:lvl1pPr marL="0" marR="0" indent="0" algn="l" rtl="0" hangingPunct="0">
        <a:lnSpc>
          <a:spcPct val="108000"/>
        </a:lnSpc>
        <a:spcBef>
          <a:spcPts val="598"/>
        </a:spcBef>
        <a:spcAft>
          <a:spcPts val="0"/>
        </a:spcAft>
        <a:tabLst>
          <a:tab pos="228600" algn="l"/>
          <a:tab pos="685799" algn="l"/>
          <a:tab pos="1143000" algn="l"/>
          <a:tab pos="1600200" algn="l"/>
          <a:tab pos="2057400" algn="l"/>
          <a:tab pos="2514600" algn="l"/>
          <a:tab pos="2971800" algn="l"/>
          <a:tab pos="3429000" algn="l"/>
          <a:tab pos="3886200" algn="l"/>
          <a:tab pos="4343400" algn="l"/>
          <a:tab pos="4800600" algn="l"/>
          <a:tab pos="5257800" algn="l"/>
          <a:tab pos="5715000" algn="l"/>
          <a:tab pos="6172200" algn="l"/>
          <a:tab pos="6629400" algn="l"/>
          <a:tab pos="7086600" algn="l"/>
          <a:tab pos="7543799" algn="l"/>
          <a:tab pos="8000999" algn="l"/>
          <a:tab pos="8458200" algn="l"/>
          <a:tab pos="8915399" algn="l"/>
        </a:tabLst>
        <a:defRPr lang="en-US" sz="2400" b="1" i="0" u="none" strike="noStrike" kern="1200" baseline="0">
          <a:ln>
            <a:noFill/>
          </a:ln>
          <a:solidFill>
            <a:srgbClr val="FFCC66"/>
          </a:solidFill>
          <a:latin typeface="Arial" pitchFamily="18"/>
        </a:defRPr>
      </a:lvl1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biocyc.org/desktop-vs-web-mode.s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localhost:1555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bioinformatics.ai.sri.com/ptools/installation-guide/released/mysql.html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447919" y="411120"/>
            <a:ext cx="6400799" cy="1999080"/>
          </a:xfrm>
        </p:spPr>
        <p:txBody>
          <a:bodyPr wrap="square">
            <a:spAutoFit/>
          </a:bodyPr>
          <a:lstStyle>
            <a:defPPr lvl="0">
              <a:buNone/>
            </a:defPPr>
            <a:lvl1pPr lvl="0">
              <a:buNone/>
            </a:lvl1pPr>
          </a:lstStyle>
          <a:p>
            <a:pPr lvl="0" algn="ctr">
              <a:lnSpc>
                <a:spcPct val="93000"/>
              </a:lnSpc>
            </a:pPr>
            <a:r>
              <a:rPr lang="en-GB" sz="4400" b="0" i="0">
                <a:solidFill>
                  <a:srgbClr val="FFFF00"/>
                </a:solidFill>
                <a:latin typeface="Times New Roman" pitchFamily="18"/>
              </a:rPr>
              <a:t>WWW Server Operation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4294967295"/>
          </p:nvPr>
        </p:nvSpPr>
        <p:spPr>
          <a:xfrm>
            <a:off x="1219320" y="2514240"/>
            <a:ext cx="6400799" cy="4173840"/>
          </a:xfrm>
        </p:spPr>
        <p:txBody>
          <a:bodyPr wrap="square" lIns="90360" tIns="44280" rIns="90360" bIns="44280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FFCC66"/>
              </a:buClr>
              <a:buSzPct val="68000"/>
              <a:buFont typeface="Monotype Sorts" pitchFamily="2"/>
              <a:buChar char=""/>
            </a:lvl2pPr>
            <a:lvl3pPr lvl="2">
              <a:buClr>
                <a:srgbClr val="FFCC66"/>
              </a:buClr>
              <a:buSzPct val="50000"/>
              <a:buFont typeface="Monotype Sorts" pitchFamily="2"/>
              <a:buChar char=""/>
            </a:lvl3pPr>
            <a:lvl4pPr lvl="3">
              <a:buClr>
                <a:srgbClr val="FFCC66"/>
              </a:buClr>
              <a:buSzPct val="100000"/>
              <a:buFont typeface="Arial Narrow" pitchFamily="34"/>
              <a:buChar char="–"/>
            </a:lvl4pPr>
            <a:lvl5pPr lvl="4">
              <a:buClr>
                <a:srgbClr val="FFCC66"/>
              </a:buClr>
              <a:buSzPct val="100000"/>
              <a:buFont typeface="Arial Narrow" pitchFamily="34"/>
              <a:buChar char="»"/>
            </a:lvl5pPr>
            <a:lvl6pPr lvl="5">
              <a:buClr>
                <a:srgbClr val="FFCC66"/>
              </a:buClr>
              <a:buSzPct val="100000"/>
              <a:buFont typeface="Arial Narrow" pitchFamily="34"/>
              <a:buChar char="»"/>
            </a:lvl6pPr>
            <a:lvl7pPr lvl="6">
              <a:buClr>
                <a:srgbClr val="FFCC66"/>
              </a:buClr>
              <a:buSzPct val="100000"/>
              <a:buFont typeface="Arial Narrow" pitchFamily="34"/>
              <a:buChar char="»"/>
            </a:lvl7pPr>
            <a:lvl8pPr lvl="7">
              <a:buClr>
                <a:srgbClr val="FFCC66"/>
              </a:buClr>
              <a:buSzPct val="100000"/>
              <a:buFont typeface="Arial Narrow" pitchFamily="34"/>
              <a:buChar char="»"/>
            </a:lvl8pPr>
            <a:lvl9pPr lvl="8">
              <a:buClr>
                <a:srgbClr val="FFCC66"/>
              </a:buClr>
              <a:buSzPct val="100000"/>
              <a:buFont typeface="Arial Narrow" pitchFamily="34"/>
              <a:buChar char="»"/>
            </a:lvl9pPr>
          </a:lstStyle>
          <a:p>
            <a:pPr marL="0" lvl="0" indent="0" algn="ctr">
              <a:lnSpc>
                <a:spcPct val="93000"/>
              </a:lnSpc>
              <a:spcBef>
                <a:spcPts val="697"/>
              </a:spcBef>
              <a:tabLst>
                <a:tab pos="0" algn="l"/>
                <a:tab pos="457200" algn="l"/>
                <a:tab pos="914400" algn="l"/>
                <a:tab pos="1371599" algn="l"/>
                <a:tab pos="1828800" algn="l"/>
                <a:tab pos="2286000" algn="l"/>
                <a:tab pos="2743199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399" algn="l"/>
                <a:tab pos="5943600" algn="l"/>
                <a:tab pos="6400799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800" i="1">
                <a:latin typeface="Arial" pitchFamily="18"/>
              </a:rPr>
              <a:t>Markus Krummenacker</a:t>
            </a:r>
          </a:p>
          <a:p>
            <a:pPr marL="0" lvl="0" indent="0" algn="ctr">
              <a:lnSpc>
                <a:spcPct val="93000"/>
              </a:lnSpc>
              <a:spcBef>
                <a:spcPts val="697"/>
              </a:spcBef>
              <a:tabLst>
                <a:tab pos="0" algn="l"/>
                <a:tab pos="457200" algn="l"/>
                <a:tab pos="914400" algn="l"/>
                <a:tab pos="1371599" algn="l"/>
                <a:tab pos="1828800" algn="l"/>
                <a:tab pos="2286000" algn="l"/>
                <a:tab pos="2743199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399" algn="l"/>
                <a:tab pos="5943600" algn="l"/>
                <a:tab pos="6400799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800" i="1">
                <a:latin typeface="Arial" pitchFamily="18"/>
              </a:rPr>
              <a:t>Fred Gilham</a:t>
            </a:r>
          </a:p>
          <a:p>
            <a:pPr marL="0" lvl="0" indent="0" algn="ctr"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599" algn="l"/>
                <a:tab pos="1828800" algn="l"/>
                <a:tab pos="2286000" algn="l"/>
                <a:tab pos="2743199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399" algn="l"/>
                <a:tab pos="5943600" algn="l"/>
                <a:tab pos="6400799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i="1">
                <a:latin typeface="Arial" pitchFamily="18"/>
              </a:rPr>
              <a:t>Bioinformatics Research Group</a:t>
            </a:r>
          </a:p>
          <a:p>
            <a:pPr marL="0" lvl="0" indent="0" algn="ctr"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599" algn="l"/>
                <a:tab pos="1828800" algn="l"/>
                <a:tab pos="2286000" algn="l"/>
                <a:tab pos="2743199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399" algn="l"/>
                <a:tab pos="5943600" algn="l"/>
                <a:tab pos="6400799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i="1">
                <a:latin typeface="Arial" pitchFamily="18"/>
              </a:rPr>
              <a:t>SRI International</a:t>
            </a:r>
          </a:p>
          <a:p>
            <a:pPr marL="0" lvl="0" indent="0" algn="ctr"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599" algn="l"/>
                <a:tab pos="1828800" algn="l"/>
                <a:tab pos="2286000" algn="l"/>
                <a:tab pos="2743199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399" algn="l"/>
                <a:tab pos="5943600" algn="l"/>
                <a:tab pos="6400799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i="1">
                <a:latin typeface="Arial" pitchFamily="18"/>
              </a:rPr>
              <a:t>kr@ai.sri.com</a:t>
            </a:r>
          </a:p>
          <a:p>
            <a:pPr marL="0" lvl="0" indent="0" algn="ctr"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599" algn="l"/>
                <a:tab pos="1828800" algn="l"/>
                <a:tab pos="2286000" algn="l"/>
                <a:tab pos="2743199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399" algn="l"/>
                <a:tab pos="5943600" algn="l"/>
                <a:tab pos="6400799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i="1">
                <a:latin typeface="Arial" pitchFamily="18"/>
              </a:rPr>
              <a:t>gilham@ai.sri.com</a:t>
            </a:r>
          </a:p>
          <a:p>
            <a:pPr marL="0" lvl="0" indent="0" algn="ctr"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599" algn="l"/>
                <a:tab pos="1828800" algn="l"/>
                <a:tab pos="2286000" algn="l"/>
                <a:tab pos="2743199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399" algn="l"/>
                <a:tab pos="5943600" algn="l"/>
                <a:tab pos="6400799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i="1">
              <a:latin typeface="Arial" pitchFamily="18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fill="hold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218960" y="0"/>
            <a:ext cx="7677000" cy="1125720"/>
          </a:xfrm>
        </p:spPr>
        <p:txBody>
          <a:bodyPr wrap="square" lIns="0" tIns="0" rIns="0" bIns="0">
            <a:spAutoFit/>
          </a:bodyPr>
          <a:lstStyle>
            <a:defPPr lvl="0">
              <a:buNone/>
            </a:defPPr>
            <a:lvl1pPr lvl="0">
              <a:buNone/>
            </a:lvl1pPr>
          </a:lstStyle>
          <a:p>
            <a:pPr lvl="0">
              <a:lnSpc>
                <a:spcPct val="98000"/>
              </a:lnSpc>
            </a:pPr>
            <a:r>
              <a:rPr lang="en-GB"/>
              <a:t>WWW vs. Desktop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1218960" y="1549080"/>
            <a:ext cx="7677000" cy="5559480"/>
          </a:xfrm>
        </p:spPr>
        <p:txBody>
          <a:bodyPr wrap="square" lIns="0" tIns="0" rIns="0" bIns="0"/>
          <a:lstStyle>
            <a:defPPr marL="228600" marR="0" lvl="0" indent="-228600" algn="l" rtl="0" hangingPunct="0">
              <a:lnSpc>
                <a:spcPct val="108000"/>
              </a:lnSpc>
              <a:spcBef>
                <a:spcPts val="598"/>
              </a:spcBef>
              <a:spcAft>
                <a:spcPts val="0"/>
              </a:spcAft>
              <a:buClr>
                <a:srgbClr val="FF9900"/>
              </a:buClr>
              <a:buSzPct val="75000"/>
              <a:buFont typeface="Wingdings" pitchFamily="2"/>
              <a:buNone/>
              <a:tabLst>
                <a:tab pos="228600" algn="l"/>
                <a:tab pos="685799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799" algn="l"/>
                <a:tab pos="8000999" algn="l"/>
                <a:tab pos="8458200" algn="l"/>
                <a:tab pos="8915399" algn="l"/>
              </a:tabLst>
              <a:defRPr lang="en-US" sz="2400" b="1" i="0" u="none" strike="noStrike" baseline="0">
                <a:ln>
                  <a:noFill/>
                </a:ln>
                <a:solidFill>
                  <a:srgbClr val="FFCC66"/>
                </a:solidFill>
                <a:latin typeface="Arial" pitchFamily="2"/>
                <a:ea typeface="msgothic" pitchFamily="2"/>
                <a:cs typeface="msgothic" pitchFamily="2"/>
              </a:defRPr>
            </a:defPPr>
            <a:lvl1pPr marL="228600" marR="0" lvl="0" indent="-228600" algn="l" rtl="0" hangingPunct="0">
              <a:lnSpc>
                <a:spcPct val="108000"/>
              </a:lnSpc>
              <a:spcBef>
                <a:spcPts val="598"/>
              </a:spcBef>
              <a:spcAft>
                <a:spcPts val="0"/>
              </a:spcAft>
              <a:buClr>
                <a:srgbClr val="FF9900"/>
              </a:buClr>
              <a:buSzPct val="75000"/>
              <a:buFont typeface="Wingdings" pitchFamily="2"/>
              <a:buChar char=""/>
              <a:tabLst>
                <a:tab pos="228600" algn="l"/>
                <a:tab pos="685799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799" algn="l"/>
                <a:tab pos="8000999" algn="l"/>
                <a:tab pos="8458200" algn="l"/>
                <a:tab pos="8915399" algn="l"/>
              </a:tabLst>
              <a:defRPr lang="en-US" sz="2400" b="1" i="0" u="none" strike="noStrike" baseline="0">
                <a:ln>
                  <a:noFill/>
                </a:ln>
                <a:solidFill>
                  <a:srgbClr val="FFCC66"/>
                </a:solidFill>
                <a:latin typeface="Arial" pitchFamily="2"/>
                <a:ea typeface="msgothic" pitchFamily="2"/>
                <a:cs typeface="msgothic" pitchFamily="2"/>
              </a:defRPr>
            </a:lvl1pPr>
            <a:lvl2pPr marL="685800" marR="0" lvl="1" indent="-228600" algn="l" rtl="0" hangingPunct="0">
              <a:lnSpc>
                <a:spcPct val="95000"/>
              </a:lnSpc>
              <a:spcBef>
                <a:spcPts val="598"/>
              </a:spcBef>
              <a:spcAft>
                <a:spcPts val="0"/>
              </a:spcAft>
              <a:buClr>
                <a:srgbClr val="FFCC66"/>
              </a:buClr>
              <a:buSzPct val="68000"/>
              <a:buFont typeface="Monotype Sorts" pitchFamily="2"/>
              <a:buChar char=""/>
              <a:tabLst>
                <a:tab pos="228600" algn="l"/>
                <a:tab pos="685799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799" algn="l"/>
                <a:tab pos="8000999" algn="l"/>
                <a:tab pos="8458200" algn="l"/>
                <a:tab pos="8915399" algn="l"/>
              </a:tabLst>
              <a:defRPr lang="en-US" sz="2400" b="0" i="0" u="none" strike="noStrike" baseline="0">
                <a:ln>
                  <a:noFill/>
                </a:ln>
                <a:solidFill>
                  <a:srgbClr val="FFFFFF"/>
                </a:solidFill>
                <a:latin typeface="Arial Narrow" pitchFamily="34"/>
                <a:ea typeface="msgothic" pitchFamily="2"/>
                <a:cs typeface="msgothic" pitchFamily="2"/>
              </a:defRPr>
            </a:lvl2pPr>
            <a:lvl3pPr marL="1010880" marR="0" lvl="2" indent="-228600" algn="l" rtl="0" hangingPunct="0">
              <a:lnSpc>
                <a:spcPct val="95000"/>
              </a:lnSpc>
              <a:spcBef>
                <a:spcPts val="499"/>
              </a:spcBef>
              <a:spcAft>
                <a:spcPts val="0"/>
              </a:spcAft>
              <a:buClr>
                <a:srgbClr val="FFCC66"/>
              </a:buClr>
              <a:buSzPct val="50000"/>
              <a:buFont typeface="Monotype Sorts" pitchFamily="2"/>
              <a:buChar char=""/>
              <a:tabLst>
                <a:tab pos="360359" algn="l"/>
                <a:tab pos="817560" algn="l"/>
                <a:tab pos="1274760" algn="l"/>
                <a:tab pos="1731960" algn="l"/>
                <a:tab pos="2189160" algn="l"/>
                <a:tab pos="2646360" algn="l"/>
                <a:tab pos="3103559" algn="l"/>
                <a:tab pos="3560760" algn="l"/>
                <a:tab pos="4017960" algn="l"/>
                <a:tab pos="4475160" algn="l"/>
                <a:tab pos="4932360" algn="l"/>
                <a:tab pos="5389560" algn="l"/>
                <a:tab pos="5846760" algn="l"/>
                <a:tab pos="6303960" algn="l"/>
                <a:tab pos="6761160" algn="l"/>
                <a:tab pos="7218360" algn="l"/>
                <a:tab pos="7675560" algn="l"/>
                <a:tab pos="8132760" algn="l"/>
                <a:tab pos="8589960" algn="l"/>
                <a:tab pos="904716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 Narrow" pitchFamily="34"/>
                <a:ea typeface="msgothic" pitchFamily="2"/>
                <a:cs typeface="msgothic" pitchFamily="2"/>
              </a:defRPr>
            </a:lvl3pPr>
            <a:lvl4pPr marL="1371600" marR="0" lvl="3" indent="-228600" algn="l" rtl="0" hangingPunct="0">
              <a:lnSpc>
                <a:spcPct val="95000"/>
              </a:lnSpc>
              <a:spcBef>
                <a:spcPts val="499"/>
              </a:spcBef>
              <a:spcAft>
                <a:spcPts val="0"/>
              </a:spcAft>
              <a:buClr>
                <a:srgbClr val="FFCC66"/>
              </a:buClr>
              <a:buSzPct val="100000"/>
              <a:buFont typeface="Arial Narrow" pitchFamily="34"/>
              <a:buChar char="–"/>
              <a:tabLst>
                <a:tab pos="457200" algn="l"/>
                <a:tab pos="914400" algn="l"/>
                <a:tab pos="1371599" algn="l"/>
                <a:tab pos="1828800" algn="l"/>
                <a:tab pos="2286000" algn="l"/>
                <a:tab pos="2743199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399" algn="l"/>
                <a:tab pos="5943600" algn="l"/>
                <a:tab pos="6400799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 Narrow" pitchFamily="34"/>
                <a:ea typeface="msgothic" pitchFamily="2"/>
                <a:cs typeface="msgothic" pitchFamily="2"/>
              </a:defRPr>
            </a:lvl4pPr>
            <a:lvl5pPr marL="1696680" marR="0" lvl="4" indent="-228600" algn="l" rtl="0" hangingPunct="0">
              <a:lnSpc>
                <a:spcPct val="95000"/>
              </a:lnSpc>
              <a:spcBef>
                <a:spcPts val="499"/>
              </a:spcBef>
              <a:spcAft>
                <a:spcPts val="0"/>
              </a:spcAft>
              <a:buClr>
                <a:srgbClr val="FFCC66"/>
              </a:buClr>
              <a:buSzPct val="100000"/>
              <a:buFont typeface="Arial Narrow" pitchFamily="34"/>
              <a:buChar char="»"/>
              <a:tabLst>
                <a:tab pos="131760" algn="l"/>
                <a:tab pos="588960" algn="l"/>
                <a:tab pos="1046159" algn="l"/>
                <a:tab pos="1503360" algn="l"/>
                <a:tab pos="1960560" algn="l"/>
                <a:tab pos="2417760" algn="l"/>
                <a:tab pos="2874960" algn="l"/>
                <a:tab pos="3332160" algn="l"/>
                <a:tab pos="3789360" algn="l"/>
                <a:tab pos="4246560" algn="l"/>
                <a:tab pos="4703760" algn="l"/>
                <a:tab pos="5160960" algn="l"/>
                <a:tab pos="5618160" algn="l"/>
                <a:tab pos="6075360" algn="l"/>
                <a:tab pos="6532560" algn="l"/>
                <a:tab pos="6989760" algn="l"/>
                <a:tab pos="7446960" algn="l"/>
                <a:tab pos="7904160" algn="l"/>
                <a:tab pos="8361360" algn="l"/>
                <a:tab pos="881856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 Narrow" pitchFamily="34"/>
                <a:ea typeface="msgothic" pitchFamily="2"/>
                <a:cs typeface="msgothic" pitchFamily="2"/>
              </a:defRPr>
            </a:lvl5pPr>
            <a:lvl6pPr marL="1696680" marR="0" lvl="5" indent="-228600" algn="l" rtl="0" hangingPunct="0">
              <a:lnSpc>
                <a:spcPct val="95000"/>
              </a:lnSpc>
              <a:spcBef>
                <a:spcPts val="499"/>
              </a:spcBef>
              <a:spcAft>
                <a:spcPts val="0"/>
              </a:spcAft>
              <a:buClr>
                <a:srgbClr val="FFCC66"/>
              </a:buClr>
              <a:buSzPct val="100000"/>
              <a:buFont typeface="Arial Narrow" pitchFamily="34"/>
              <a:buChar char="»"/>
              <a:tabLst>
                <a:tab pos="131760" algn="l"/>
                <a:tab pos="588960" algn="l"/>
                <a:tab pos="1046159" algn="l"/>
                <a:tab pos="1503360" algn="l"/>
                <a:tab pos="1960560" algn="l"/>
                <a:tab pos="2417760" algn="l"/>
                <a:tab pos="2874960" algn="l"/>
                <a:tab pos="3332160" algn="l"/>
                <a:tab pos="3789360" algn="l"/>
                <a:tab pos="4246560" algn="l"/>
                <a:tab pos="4703760" algn="l"/>
                <a:tab pos="5160960" algn="l"/>
                <a:tab pos="5618160" algn="l"/>
                <a:tab pos="6075360" algn="l"/>
                <a:tab pos="6532560" algn="l"/>
                <a:tab pos="6989760" algn="l"/>
                <a:tab pos="7446960" algn="l"/>
                <a:tab pos="7904160" algn="l"/>
                <a:tab pos="8361360" algn="l"/>
                <a:tab pos="881856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 Narrow" pitchFamily="34"/>
                <a:ea typeface="msgothic" pitchFamily="2"/>
                <a:cs typeface="msgothic" pitchFamily="2"/>
              </a:defRPr>
            </a:lvl6pPr>
            <a:lvl7pPr marL="1696680" marR="0" lvl="6" indent="-228600" algn="l" rtl="0" hangingPunct="0">
              <a:lnSpc>
                <a:spcPct val="95000"/>
              </a:lnSpc>
              <a:spcBef>
                <a:spcPts val="499"/>
              </a:spcBef>
              <a:spcAft>
                <a:spcPts val="0"/>
              </a:spcAft>
              <a:buClr>
                <a:srgbClr val="FFCC66"/>
              </a:buClr>
              <a:buSzPct val="100000"/>
              <a:buFont typeface="Arial Narrow" pitchFamily="34"/>
              <a:buChar char="»"/>
              <a:tabLst>
                <a:tab pos="131760" algn="l"/>
                <a:tab pos="588960" algn="l"/>
                <a:tab pos="1046159" algn="l"/>
                <a:tab pos="1503360" algn="l"/>
                <a:tab pos="1960560" algn="l"/>
                <a:tab pos="2417760" algn="l"/>
                <a:tab pos="2874960" algn="l"/>
                <a:tab pos="3332160" algn="l"/>
                <a:tab pos="3789360" algn="l"/>
                <a:tab pos="4246560" algn="l"/>
                <a:tab pos="4703760" algn="l"/>
                <a:tab pos="5160960" algn="l"/>
                <a:tab pos="5618160" algn="l"/>
                <a:tab pos="6075360" algn="l"/>
                <a:tab pos="6532560" algn="l"/>
                <a:tab pos="6989760" algn="l"/>
                <a:tab pos="7446960" algn="l"/>
                <a:tab pos="7904160" algn="l"/>
                <a:tab pos="8361360" algn="l"/>
                <a:tab pos="881856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 Narrow" pitchFamily="34"/>
                <a:ea typeface="msgothic" pitchFamily="2"/>
                <a:cs typeface="msgothic" pitchFamily="2"/>
              </a:defRPr>
            </a:lvl7pPr>
            <a:lvl8pPr marL="1696680" marR="0" lvl="7" indent="-228600" algn="l" rtl="0" hangingPunct="0">
              <a:lnSpc>
                <a:spcPct val="95000"/>
              </a:lnSpc>
              <a:spcBef>
                <a:spcPts val="499"/>
              </a:spcBef>
              <a:spcAft>
                <a:spcPts val="0"/>
              </a:spcAft>
              <a:buClr>
                <a:srgbClr val="FFCC66"/>
              </a:buClr>
              <a:buSzPct val="100000"/>
              <a:buFont typeface="Arial Narrow" pitchFamily="34"/>
              <a:buChar char="»"/>
              <a:tabLst>
                <a:tab pos="131760" algn="l"/>
                <a:tab pos="588960" algn="l"/>
                <a:tab pos="1046159" algn="l"/>
                <a:tab pos="1503360" algn="l"/>
                <a:tab pos="1960560" algn="l"/>
                <a:tab pos="2417760" algn="l"/>
                <a:tab pos="2874960" algn="l"/>
                <a:tab pos="3332160" algn="l"/>
                <a:tab pos="3789360" algn="l"/>
                <a:tab pos="4246560" algn="l"/>
                <a:tab pos="4703760" algn="l"/>
                <a:tab pos="5160960" algn="l"/>
                <a:tab pos="5618160" algn="l"/>
                <a:tab pos="6075360" algn="l"/>
                <a:tab pos="6532560" algn="l"/>
                <a:tab pos="6989760" algn="l"/>
                <a:tab pos="7446960" algn="l"/>
                <a:tab pos="7904160" algn="l"/>
                <a:tab pos="8361360" algn="l"/>
                <a:tab pos="881856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 Narrow" pitchFamily="34"/>
                <a:ea typeface="msgothic" pitchFamily="2"/>
                <a:cs typeface="msgothic" pitchFamily="2"/>
              </a:defRPr>
            </a:lvl8pPr>
            <a:lvl9pPr marL="1696680" marR="0" lvl="8" indent="-228600" algn="l" rtl="0" hangingPunct="0">
              <a:lnSpc>
                <a:spcPct val="95000"/>
              </a:lnSpc>
              <a:spcBef>
                <a:spcPts val="499"/>
              </a:spcBef>
              <a:spcAft>
                <a:spcPts val="0"/>
              </a:spcAft>
              <a:buClr>
                <a:srgbClr val="FFCC66"/>
              </a:buClr>
              <a:buSzPct val="100000"/>
              <a:buFont typeface="Arial Narrow" pitchFamily="34"/>
              <a:buChar char="»"/>
              <a:tabLst>
                <a:tab pos="131760" algn="l"/>
                <a:tab pos="588960" algn="l"/>
                <a:tab pos="1046159" algn="l"/>
                <a:tab pos="1503360" algn="l"/>
                <a:tab pos="1960560" algn="l"/>
                <a:tab pos="2417760" algn="l"/>
                <a:tab pos="2874960" algn="l"/>
                <a:tab pos="3332160" algn="l"/>
                <a:tab pos="3789360" algn="l"/>
                <a:tab pos="4246560" algn="l"/>
                <a:tab pos="4703760" algn="l"/>
                <a:tab pos="5160960" algn="l"/>
                <a:tab pos="5618160" algn="l"/>
                <a:tab pos="6075360" algn="l"/>
                <a:tab pos="6532560" algn="l"/>
                <a:tab pos="6989760" algn="l"/>
                <a:tab pos="7446960" algn="l"/>
                <a:tab pos="7904160" algn="l"/>
                <a:tab pos="8361360" algn="l"/>
                <a:tab pos="881856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 Narrow" pitchFamily="34"/>
                <a:ea typeface="msgothic" pitchFamily="2"/>
                <a:cs typeface="msgothic" pitchFamily="2"/>
              </a:defRPr>
            </a:lvl9pPr>
          </a:lstStyle>
          <a:p>
            <a:pPr marL="0" lvl="0" indent="0">
              <a:lnSpc>
                <a:spcPct val="104000"/>
              </a:lnSpc>
            </a:pPr>
            <a:r>
              <a:rPr lang="en-GB">
                <a:solidFill>
                  <a:srgbClr val="CCCCFF"/>
                </a:solidFill>
                <a:latin typeface="" pitchFamily="16"/>
                <a:hlinkClick r:id="rId3"/>
              </a:rPr>
              <a:t>http://biocyc.org/desktop-vs-web-mode.shtml</a:t>
            </a:r>
          </a:p>
          <a:p>
            <a:pPr marL="0" lvl="0" indent="0">
              <a:lnSpc>
                <a:spcPct val="104000"/>
              </a:lnSpc>
            </a:pPr>
            <a:r>
              <a:rPr lang="en-GB">
                <a:latin typeface="" pitchFamily="16"/>
              </a:rPr>
              <a:t>WWW:</a:t>
            </a:r>
          </a:p>
          <a:p>
            <a:pPr marL="0" lvl="1" indent="0">
              <a:lnSpc>
                <a:spcPct val="97000"/>
              </a:lnSpc>
            </a:pPr>
            <a:r>
              <a:rPr lang="en-GB">
                <a:latin typeface="" pitchFamily="16"/>
              </a:rPr>
              <a:t>Comparative Genomics Tools (HTML Tables)‏</a:t>
            </a:r>
          </a:p>
          <a:p>
            <a:pPr marL="0" lvl="1" indent="0">
              <a:lnSpc>
                <a:spcPct val="97000"/>
              </a:lnSpc>
            </a:pPr>
            <a:r>
              <a:rPr lang="en-GB">
                <a:latin typeface="" pitchFamily="16"/>
              </a:rPr>
              <a:t>Advanced Query Tool, using BioVelo</a:t>
            </a:r>
          </a:p>
          <a:p>
            <a:pPr marL="0" lvl="1" indent="0">
              <a:lnSpc>
                <a:spcPct val="97000"/>
              </a:lnSpc>
            </a:pPr>
            <a:r>
              <a:rPr lang="en-GB">
                <a:latin typeface="" pitchFamily="16"/>
              </a:rPr>
              <a:t>BLAST Searching</a:t>
            </a:r>
          </a:p>
          <a:p>
            <a:pPr marL="0" lvl="0" indent="0">
              <a:lnSpc>
                <a:spcPct val="104000"/>
              </a:lnSpc>
            </a:pPr>
            <a:r>
              <a:rPr lang="en-GB">
                <a:latin typeface="" pitchFamily="16"/>
              </a:rPr>
              <a:t>Desktop:</a:t>
            </a:r>
          </a:p>
          <a:p>
            <a:pPr marL="0" lvl="1" indent="0">
              <a:lnSpc>
                <a:spcPct val="97000"/>
              </a:lnSpc>
            </a:pPr>
            <a:r>
              <a:rPr lang="en-GB">
                <a:latin typeface="" pitchFamily="16"/>
              </a:rPr>
              <a:t>Pathologic Prediction of new PGDBs</a:t>
            </a:r>
          </a:p>
          <a:p>
            <a:pPr marL="0" lvl="1" indent="0">
              <a:lnSpc>
                <a:spcPct val="97000"/>
              </a:lnSpc>
            </a:pPr>
            <a:r>
              <a:rPr lang="en-GB">
                <a:latin typeface="" pitchFamily="16"/>
              </a:rPr>
              <a:t>Pathway Hole Filler</a:t>
            </a:r>
          </a:p>
          <a:p>
            <a:pPr marL="0" lvl="1" indent="0">
              <a:lnSpc>
                <a:spcPct val="97000"/>
              </a:lnSpc>
            </a:pPr>
            <a:r>
              <a:rPr lang="en-GB">
                <a:latin typeface="" pitchFamily="16"/>
              </a:rPr>
              <a:t>All Editing Tools for Curation</a:t>
            </a:r>
          </a:p>
          <a:p>
            <a:pPr marL="0" lvl="1" indent="0">
              <a:lnSpc>
                <a:spcPct val="97000"/>
              </a:lnSpc>
            </a:pPr>
            <a:r>
              <a:rPr lang="en-GB">
                <a:latin typeface="" pitchFamily="16"/>
              </a:rPr>
              <a:t>Many Overview Highlighting Options</a:t>
            </a:r>
          </a:p>
          <a:p>
            <a:pPr marL="0" lvl="0" indent="0"/>
            <a:r>
              <a:rPr lang="en-GB">
                <a:latin typeface="" pitchFamily="16"/>
              </a:rPr>
              <a:t>Ongoing effort to move Desktop features to Web</a:t>
            </a:r>
          </a:p>
          <a:p>
            <a:pPr lvl="4">
              <a:lnSpc>
                <a:spcPct val="97000"/>
              </a:lnSpc>
              <a:buNone/>
            </a:pPr>
            <a:endParaRPr lang="en-GB">
              <a:latin typeface="" pitchFamily="16"/>
            </a:endParaRPr>
          </a:p>
          <a:p>
            <a:pPr marL="685799" lvl="1">
              <a:buNone/>
            </a:pPr>
            <a:endParaRPr lang="en-GB">
              <a:latin typeface="" pitchFamily="16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fill="hold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143000" y="456839"/>
            <a:ext cx="7740720" cy="1143360"/>
          </a:xfrm>
        </p:spPr>
        <p:txBody>
          <a:bodyPr wrap="square">
            <a:spAutoFit/>
          </a:bodyPr>
          <a:lstStyle>
            <a:defPPr lvl="0">
              <a:buNone/>
            </a:defPPr>
            <a:lvl1pPr lvl="0">
              <a:buNone/>
            </a:lvl1pPr>
          </a:lstStyle>
          <a:p>
            <a:pPr lvl="0">
              <a:lnSpc>
                <a:spcPct val="93000"/>
              </a:lnSpc>
            </a:pPr>
            <a:r>
              <a:rPr lang="en-GB"/>
              <a:t>Starting WWW Server: Basics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1163520" y="1584360"/>
            <a:ext cx="7772400" cy="5060880"/>
          </a:xfrm>
        </p:spPr>
        <p:txBody>
          <a:bodyPr wrap="square"/>
          <a:lstStyle>
            <a:defPPr marL="228600" marR="0" lvl="0" indent="-228600" algn="l" rtl="0" hangingPunct="0">
              <a:lnSpc>
                <a:spcPct val="108000"/>
              </a:lnSpc>
              <a:spcBef>
                <a:spcPts val="598"/>
              </a:spcBef>
              <a:spcAft>
                <a:spcPts val="0"/>
              </a:spcAft>
              <a:buClr>
                <a:srgbClr val="FF9900"/>
              </a:buClr>
              <a:buSzPct val="75000"/>
              <a:buFont typeface="Wingdings" pitchFamily="2"/>
              <a:buNone/>
              <a:tabLst>
                <a:tab pos="228600" algn="l"/>
                <a:tab pos="685799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799" algn="l"/>
                <a:tab pos="8000999" algn="l"/>
                <a:tab pos="8458200" algn="l"/>
                <a:tab pos="8915399" algn="l"/>
              </a:tabLst>
              <a:defRPr lang="en-US" sz="2400" b="1" i="0" u="none" strike="noStrike" baseline="0">
                <a:ln>
                  <a:noFill/>
                </a:ln>
                <a:solidFill>
                  <a:srgbClr val="FFCC66"/>
                </a:solidFill>
                <a:latin typeface="Arial" pitchFamily="2"/>
                <a:ea typeface="msgothic" pitchFamily="2"/>
                <a:cs typeface="msgothic" pitchFamily="2"/>
              </a:defRPr>
            </a:defPPr>
            <a:lvl1pPr marL="228600" marR="0" lvl="0" indent="-228600" algn="l" rtl="0" hangingPunct="0">
              <a:lnSpc>
                <a:spcPct val="108000"/>
              </a:lnSpc>
              <a:spcBef>
                <a:spcPts val="598"/>
              </a:spcBef>
              <a:spcAft>
                <a:spcPts val="0"/>
              </a:spcAft>
              <a:buClr>
                <a:srgbClr val="FF9900"/>
              </a:buClr>
              <a:buSzPct val="75000"/>
              <a:buFont typeface="Wingdings" pitchFamily="2"/>
              <a:buChar char=""/>
              <a:tabLst>
                <a:tab pos="228600" algn="l"/>
                <a:tab pos="685799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799" algn="l"/>
                <a:tab pos="8000999" algn="l"/>
                <a:tab pos="8458200" algn="l"/>
                <a:tab pos="8915399" algn="l"/>
              </a:tabLst>
              <a:defRPr lang="en-US" sz="2400" b="1" i="0" u="none" strike="noStrike" baseline="0">
                <a:ln>
                  <a:noFill/>
                </a:ln>
                <a:solidFill>
                  <a:srgbClr val="FFCC66"/>
                </a:solidFill>
                <a:latin typeface="Arial" pitchFamily="2"/>
                <a:ea typeface="msgothic" pitchFamily="2"/>
                <a:cs typeface="msgothic" pitchFamily="2"/>
              </a:defRPr>
            </a:lvl1pPr>
            <a:lvl2pPr marL="685800" marR="0" lvl="1" indent="-228600" algn="l" rtl="0" hangingPunct="0">
              <a:lnSpc>
                <a:spcPct val="95000"/>
              </a:lnSpc>
              <a:spcBef>
                <a:spcPts val="598"/>
              </a:spcBef>
              <a:spcAft>
                <a:spcPts val="0"/>
              </a:spcAft>
              <a:buClr>
                <a:srgbClr val="FFCC66"/>
              </a:buClr>
              <a:buSzPct val="68000"/>
              <a:buFont typeface="Monotype Sorts" pitchFamily="2"/>
              <a:buChar char=""/>
              <a:tabLst>
                <a:tab pos="228600" algn="l"/>
                <a:tab pos="685799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799" algn="l"/>
                <a:tab pos="8000999" algn="l"/>
                <a:tab pos="8458200" algn="l"/>
                <a:tab pos="8915399" algn="l"/>
              </a:tabLst>
              <a:defRPr lang="en-US" sz="2400" b="0" i="0" u="none" strike="noStrike" baseline="0">
                <a:ln>
                  <a:noFill/>
                </a:ln>
                <a:solidFill>
                  <a:srgbClr val="FFFFFF"/>
                </a:solidFill>
                <a:latin typeface="Arial Narrow" pitchFamily="34"/>
                <a:ea typeface="msgothic" pitchFamily="2"/>
                <a:cs typeface="msgothic" pitchFamily="2"/>
              </a:defRPr>
            </a:lvl2pPr>
            <a:lvl3pPr marL="1010880" marR="0" lvl="2" indent="-228600" algn="l" rtl="0" hangingPunct="0">
              <a:lnSpc>
                <a:spcPct val="95000"/>
              </a:lnSpc>
              <a:spcBef>
                <a:spcPts val="499"/>
              </a:spcBef>
              <a:spcAft>
                <a:spcPts val="0"/>
              </a:spcAft>
              <a:buClr>
                <a:srgbClr val="FFCC66"/>
              </a:buClr>
              <a:buSzPct val="50000"/>
              <a:buFont typeface="Monotype Sorts" pitchFamily="2"/>
              <a:buChar char=""/>
              <a:tabLst>
                <a:tab pos="360359" algn="l"/>
                <a:tab pos="817560" algn="l"/>
                <a:tab pos="1274760" algn="l"/>
                <a:tab pos="1731960" algn="l"/>
                <a:tab pos="2189160" algn="l"/>
                <a:tab pos="2646360" algn="l"/>
                <a:tab pos="3103559" algn="l"/>
                <a:tab pos="3560760" algn="l"/>
                <a:tab pos="4017960" algn="l"/>
                <a:tab pos="4475160" algn="l"/>
                <a:tab pos="4932360" algn="l"/>
                <a:tab pos="5389560" algn="l"/>
                <a:tab pos="5846760" algn="l"/>
                <a:tab pos="6303960" algn="l"/>
                <a:tab pos="6761160" algn="l"/>
                <a:tab pos="7218360" algn="l"/>
                <a:tab pos="7675560" algn="l"/>
                <a:tab pos="8132760" algn="l"/>
                <a:tab pos="8589960" algn="l"/>
                <a:tab pos="904716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 Narrow" pitchFamily="34"/>
                <a:ea typeface="msgothic" pitchFamily="2"/>
                <a:cs typeface="msgothic" pitchFamily="2"/>
              </a:defRPr>
            </a:lvl3pPr>
            <a:lvl4pPr marL="1371600" marR="0" lvl="3" indent="-228600" algn="l" rtl="0" hangingPunct="0">
              <a:lnSpc>
                <a:spcPct val="95000"/>
              </a:lnSpc>
              <a:spcBef>
                <a:spcPts val="499"/>
              </a:spcBef>
              <a:spcAft>
                <a:spcPts val="0"/>
              </a:spcAft>
              <a:buClr>
                <a:srgbClr val="FFCC66"/>
              </a:buClr>
              <a:buSzPct val="100000"/>
              <a:buFont typeface="Arial Narrow" pitchFamily="34"/>
              <a:buChar char="–"/>
              <a:tabLst>
                <a:tab pos="457200" algn="l"/>
                <a:tab pos="914400" algn="l"/>
                <a:tab pos="1371599" algn="l"/>
                <a:tab pos="1828800" algn="l"/>
                <a:tab pos="2286000" algn="l"/>
                <a:tab pos="2743199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399" algn="l"/>
                <a:tab pos="5943600" algn="l"/>
                <a:tab pos="6400799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 Narrow" pitchFamily="34"/>
                <a:ea typeface="msgothic" pitchFamily="2"/>
                <a:cs typeface="msgothic" pitchFamily="2"/>
              </a:defRPr>
            </a:lvl4pPr>
            <a:lvl5pPr marL="1696680" marR="0" lvl="4" indent="-228600" algn="l" rtl="0" hangingPunct="0">
              <a:lnSpc>
                <a:spcPct val="95000"/>
              </a:lnSpc>
              <a:spcBef>
                <a:spcPts val="499"/>
              </a:spcBef>
              <a:spcAft>
                <a:spcPts val="0"/>
              </a:spcAft>
              <a:buClr>
                <a:srgbClr val="FFCC66"/>
              </a:buClr>
              <a:buSzPct val="100000"/>
              <a:buFont typeface="Arial Narrow" pitchFamily="34"/>
              <a:buChar char="»"/>
              <a:tabLst>
                <a:tab pos="131760" algn="l"/>
                <a:tab pos="588960" algn="l"/>
                <a:tab pos="1046159" algn="l"/>
                <a:tab pos="1503360" algn="l"/>
                <a:tab pos="1960560" algn="l"/>
                <a:tab pos="2417760" algn="l"/>
                <a:tab pos="2874960" algn="l"/>
                <a:tab pos="3332160" algn="l"/>
                <a:tab pos="3789360" algn="l"/>
                <a:tab pos="4246560" algn="l"/>
                <a:tab pos="4703760" algn="l"/>
                <a:tab pos="5160960" algn="l"/>
                <a:tab pos="5618160" algn="l"/>
                <a:tab pos="6075360" algn="l"/>
                <a:tab pos="6532560" algn="l"/>
                <a:tab pos="6989760" algn="l"/>
                <a:tab pos="7446960" algn="l"/>
                <a:tab pos="7904160" algn="l"/>
                <a:tab pos="8361360" algn="l"/>
                <a:tab pos="881856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 Narrow" pitchFamily="34"/>
                <a:ea typeface="msgothic" pitchFamily="2"/>
                <a:cs typeface="msgothic" pitchFamily="2"/>
              </a:defRPr>
            </a:lvl5pPr>
            <a:lvl6pPr marL="1696680" marR="0" lvl="5" indent="-228600" algn="l" rtl="0" hangingPunct="0">
              <a:lnSpc>
                <a:spcPct val="95000"/>
              </a:lnSpc>
              <a:spcBef>
                <a:spcPts val="499"/>
              </a:spcBef>
              <a:spcAft>
                <a:spcPts val="0"/>
              </a:spcAft>
              <a:buClr>
                <a:srgbClr val="FFCC66"/>
              </a:buClr>
              <a:buSzPct val="100000"/>
              <a:buFont typeface="Arial Narrow" pitchFamily="34"/>
              <a:buChar char="»"/>
              <a:tabLst>
                <a:tab pos="131760" algn="l"/>
                <a:tab pos="588960" algn="l"/>
                <a:tab pos="1046159" algn="l"/>
                <a:tab pos="1503360" algn="l"/>
                <a:tab pos="1960560" algn="l"/>
                <a:tab pos="2417760" algn="l"/>
                <a:tab pos="2874960" algn="l"/>
                <a:tab pos="3332160" algn="l"/>
                <a:tab pos="3789360" algn="l"/>
                <a:tab pos="4246560" algn="l"/>
                <a:tab pos="4703760" algn="l"/>
                <a:tab pos="5160960" algn="l"/>
                <a:tab pos="5618160" algn="l"/>
                <a:tab pos="6075360" algn="l"/>
                <a:tab pos="6532560" algn="l"/>
                <a:tab pos="6989760" algn="l"/>
                <a:tab pos="7446960" algn="l"/>
                <a:tab pos="7904160" algn="l"/>
                <a:tab pos="8361360" algn="l"/>
                <a:tab pos="881856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 Narrow" pitchFamily="34"/>
                <a:ea typeface="msgothic" pitchFamily="2"/>
                <a:cs typeface="msgothic" pitchFamily="2"/>
              </a:defRPr>
            </a:lvl6pPr>
            <a:lvl7pPr marL="1696680" marR="0" lvl="6" indent="-228600" algn="l" rtl="0" hangingPunct="0">
              <a:lnSpc>
                <a:spcPct val="95000"/>
              </a:lnSpc>
              <a:spcBef>
                <a:spcPts val="499"/>
              </a:spcBef>
              <a:spcAft>
                <a:spcPts val="0"/>
              </a:spcAft>
              <a:buClr>
                <a:srgbClr val="FFCC66"/>
              </a:buClr>
              <a:buSzPct val="100000"/>
              <a:buFont typeface="Arial Narrow" pitchFamily="34"/>
              <a:buChar char="»"/>
              <a:tabLst>
                <a:tab pos="131760" algn="l"/>
                <a:tab pos="588960" algn="l"/>
                <a:tab pos="1046159" algn="l"/>
                <a:tab pos="1503360" algn="l"/>
                <a:tab pos="1960560" algn="l"/>
                <a:tab pos="2417760" algn="l"/>
                <a:tab pos="2874960" algn="l"/>
                <a:tab pos="3332160" algn="l"/>
                <a:tab pos="3789360" algn="l"/>
                <a:tab pos="4246560" algn="l"/>
                <a:tab pos="4703760" algn="l"/>
                <a:tab pos="5160960" algn="l"/>
                <a:tab pos="5618160" algn="l"/>
                <a:tab pos="6075360" algn="l"/>
                <a:tab pos="6532560" algn="l"/>
                <a:tab pos="6989760" algn="l"/>
                <a:tab pos="7446960" algn="l"/>
                <a:tab pos="7904160" algn="l"/>
                <a:tab pos="8361360" algn="l"/>
                <a:tab pos="881856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 Narrow" pitchFamily="34"/>
                <a:ea typeface="msgothic" pitchFamily="2"/>
                <a:cs typeface="msgothic" pitchFamily="2"/>
              </a:defRPr>
            </a:lvl7pPr>
            <a:lvl8pPr marL="1696680" marR="0" lvl="7" indent="-228600" algn="l" rtl="0" hangingPunct="0">
              <a:lnSpc>
                <a:spcPct val="95000"/>
              </a:lnSpc>
              <a:spcBef>
                <a:spcPts val="499"/>
              </a:spcBef>
              <a:spcAft>
                <a:spcPts val="0"/>
              </a:spcAft>
              <a:buClr>
                <a:srgbClr val="FFCC66"/>
              </a:buClr>
              <a:buSzPct val="100000"/>
              <a:buFont typeface="Arial Narrow" pitchFamily="34"/>
              <a:buChar char="»"/>
              <a:tabLst>
                <a:tab pos="131760" algn="l"/>
                <a:tab pos="588960" algn="l"/>
                <a:tab pos="1046159" algn="l"/>
                <a:tab pos="1503360" algn="l"/>
                <a:tab pos="1960560" algn="l"/>
                <a:tab pos="2417760" algn="l"/>
                <a:tab pos="2874960" algn="l"/>
                <a:tab pos="3332160" algn="l"/>
                <a:tab pos="3789360" algn="l"/>
                <a:tab pos="4246560" algn="l"/>
                <a:tab pos="4703760" algn="l"/>
                <a:tab pos="5160960" algn="l"/>
                <a:tab pos="5618160" algn="l"/>
                <a:tab pos="6075360" algn="l"/>
                <a:tab pos="6532560" algn="l"/>
                <a:tab pos="6989760" algn="l"/>
                <a:tab pos="7446960" algn="l"/>
                <a:tab pos="7904160" algn="l"/>
                <a:tab pos="8361360" algn="l"/>
                <a:tab pos="881856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 Narrow" pitchFamily="34"/>
                <a:ea typeface="msgothic" pitchFamily="2"/>
                <a:cs typeface="msgothic" pitchFamily="2"/>
              </a:defRPr>
            </a:lvl8pPr>
            <a:lvl9pPr marL="1696680" marR="0" lvl="8" indent="-228600" algn="l" rtl="0" hangingPunct="0">
              <a:lnSpc>
                <a:spcPct val="95000"/>
              </a:lnSpc>
              <a:spcBef>
                <a:spcPts val="499"/>
              </a:spcBef>
              <a:spcAft>
                <a:spcPts val="0"/>
              </a:spcAft>
              <a:buClr>
                <a:srgbClr val="FFCC66"/>
              </a:buClr>
              <a:buSzPct val="100000"/>
              <a:buFont typeface="Arial Narrow" pitchFamily="34"/>
              <a:buChar char="»"/>
              <a:tabLst>
                <a:tab pos="131760" algn="l"/>
                <a:tab pos="588960" algn="l"/>
                <a:tab pos="1046159" algn="l"/>
                <a:tab pos="1503360" algn="l"/>
                <a:tab pos="1960560" algn="l"/>
                <a:tab pos="2417760" algn="l"/>
                <a:tab pos="2874960" algn="l"/>
                <a:tab pos="3332160" algn="l"/>
                <a:tab pos="3789360" algn="l"/>
                <a:tab pos="4246560" algn="l"/>
                <a:tab pos="4703760" algn="l"/>
                <a:tab pos="5160960" algn="l"/>
                <a:tab pos="5618160" algn="l"/>
                <a:tab pos="6075360" algn="l"/>
                <a:tab pos="6532560" algn="l"/>
                <a:tab pos="6989760" algn="l"/>
                <a:tab pos="7446960" algn="l"/>
                <a:tab pos="7904160" algn="l"/>
                <a:tab pos="8361360" algn="l"/>
                <a:tab pos="881856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 Narrow" pitchFamily="34"/>
                <a:ea typeface="msgothic" pitchFamily="2"/>
                <a:cs typeface="msgothic" pitchFamily="2"/>
              </a:defRPr>
            </a:lvl9pPr>
          </a:lstStyle>
          <a:p>
            <a:pPr marL="0" lvl="0" indent="0">
              <a:lnSpc>
                <a:spcPct val="93000"/>
              </a:lnSpc>
              <a:spcBef>
                <a:spcPts val="499"/>
              </a:spcBef>
            </a:pPr>
            <a:r>
              <a:rPr lang="en-GB" sz="2000">
                <a:latin typeface="" pitchFamily="16"/>
              </a:rPr>
              <a:t>Configured by ptools-init.dat parameters</a:t>
            </a:r>
          </a:p>
          <a:p>
            <a:pPr marL="0" lvl="0" indent="0">
              <a:lnSpc>
                <a:spcPct val="93000"/>
              </a:lnSpc>
              <a:spcBef>
                <a:spcPts val="499"/>
              </a:spcBef>
            </a:pPr>
            <a:r>
              <a:rPr lang="en-GB" sz="2000">
                <a:latin typeface="" pitchFamily="16"/>
              </a:rPr>
              <a:t>Required: (the values are used for generating URLs)‏</a:t>
            </a:r>
          </a:p>
          <a:p>
            <a:pPr marL="0" lvl="1" indent="0">
              <a:lnSpc>
                <a:spcPct val="100000"/>
              </a:lnSpc>
            </a:pPr>
            <a:r>
              <a:rPr lang="en-GB" sz="2000">
                <a:latin typeface="" pitchFamily="16"/>
              </a:rPr>
              <a:t>WWW-Server-Hostname</a:t>
            </a:r>
          </a:p>
          <a:p>
            <a:pPr marL="0" lvl="1" indent="0">
              <a:lnSpc>
                <a:spcPct val="100000"/>
              </a:lnSpc>
            </a:pPr>
            <a:r>
              <a:rPr lang="en-GB" sz="2000">
                <a:latin typeface="" pitchFamily="16"/>
              </a:rPr>
              <a:t>WWW-Server-Port</a:t>
            </a:r>
          </a:p>
          <a:p>
            <a:pPr marL="0" lvl="1" indent="0">
              <a:lnSpc>
                <a:spcPct val="100000"/>
              </a:lnSpc>
            </a:pPr>
            <a:r>
              <a:rPr lang="en-GB" sz="2000">
                <a:latin typeface="" pitchFamily="16"/>
              </a:rPr>
              <a:t>Description: UG Section 2.1.1</a:t>
            </a:r>
          </a:p>
          <a:p>
            <a:pPr marL="0" lvl="0" indent="0">
              <a:lnSpc>
                <a:spcPct val="93000"/>
              </a:lnSpc>
              <a:spcBef>
                <a:spcPts val="499"/>
              </a:spcBef>
            </a:pPr>
            <a:r>
              <a:rPr lang="en-GB" sz="2000">
                <a:latin typeface="" pitchFamily="16"/>
              </a:rPr>
              <a:t>Organism Selection</a:t>
            </a:r>
          </a:p>
          <a:p>
            <a:pPr lvl="0">
              <a:lnSpc>
                <a:spcPct val="93000"/>
              </a:lnSpc>
              <a:spcBef>
                <a:spcPts val="499"/>
              </a:spcBef>
              <a:buNone/>
            </a:pPr>
            <a:endParaRPr lang="en-GB" sz="2000">
              <a:latin typeface="" pitchFamily="16"/>
            </a:endParaRPr>
          </a:p>
          <a:p>
            <a:pPr marL="0" lvl="0" indent="0">
              <a:lnSpc>
                <a:spcPct val="93000"/>
              </a:lnSpc>
              <a:spcBef>
                <a:spcPts val="499"/>
              </a:spcBef>
            </a:pPr>
            <a:r>
              <a:rPr lang="en-GB" sz="2000">
                <a:latin typeface="" pitchFamily="16"/>
              </a:rPr>
              <a:t>Start WWW Server:    pathway-tools -www</a:t>
            </a:r>
          </a:p>
          <a:p>
            <a:pPr marL="0" lvl="1" indent="0"/>
            <a:r>
              <a:rPr lang="en-GB" sz="2000">
                <a:latin typeface="" pitchFamily="16"/>
              </a:rPr>
              <a:t>Windows—just click on “Web Server” desktop shortcut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fill="hold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166760" y="177480"/>
            <a:ext cx="7740720" cy="1143360"/>
          </a:xfrm>
        </p:spPr>
        <p:txBody>
          <a:bodyPr wrap="square">
            <a:spAutoFit/>
          </a:bodyPr>
          <a:lstStyle>
            <a:defPPr lvl="0">
              <a:buNone/>
            </a:defPPr>
            <a:lvl1pPr lvl="0">
              <a:buNone/>
            </a:lvl1pPr>
          </a:lstStyle>
          <a:p>
            <a:pPr lvl="0">
              <a:lnSpc>
                <a:spcPct val="93000"/>
              </a:lnSpc>
            </a:pPr>
            <a:r>
              <a:rPr lang="en-GB"/>
              <a:t>WWW Server: Advanced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1143000" y="1294920"/>
            <a:ext cx="7772400" cy="5061240"/>
          </a:xfrm>
        </p:spPr>
        <p:txBody>
          <a:bodyPr wrap="square"/>
          <a:lstStyle>
            <a:defPPr marL="228600" marR="0" lvl="0" indent="-228600" algn="l" rtl="0" hangingPunct="0">
              <a:lnSpc>
                <a:spcPct val="108000"/>
              </a:lnSpc>
              <a:spcBef>
                <a:spcPts val="598"/>
              </a:spcBef>
              <a:spcAft>
                <a:spcPts val="0"/>
              </a:spcAft>
              <a:buClr>
                <a:srgbClr val="FF9900"/>
              </a:buClr>
              <a:buSzPct val="75000"/>
              <a:buFont typeface="Wingdings" pitchFamily="2"/>
              <a:buNone/>
              <a:tabLst>
                <a:tab pos="228600" algn="l"/>
                <a:tab pos="685799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799" algn="l"/>
                <a:tab pos="8000999" algn="l"/>
                <a:tab pos="8458200" algn="l"/>
                <a:tab pos="8915399" algn="l"/>
              </a:tabLst>
              <a:defRPr lang="en-US" sz="2400" b="1" i="0" u="none" strike="noStrike" baseline="0">
                <a:ln>
                  <a:noFill/>
                </a:ln>
                <a:solidFill>
                  <a:srgbClr val="FFCC66"/>
                </a:solidFill>
                <a:latin typeface="Arial" pitchFamily="2"/>
                <a:ea typeface="msgothic" pitchFamily="2"/>
                <a:cs typeface="msgothic" pitchFamily="2"/>
              </a:defRPr>
            </a:defPPr>
            <a:lvl1pPr marL="228600" marR="0" lvl="0" indent="-228600" algn="l" rtl="0" hangingPunct="0">
              <a:lnSpc>
                <a:spcPct val="108000"/>
              </a:lnSpc>
              <a:spcBef>
                <a:spcPts val="598"/>
              </a:spcBef>
              <a:spcAft>
                <a:spcPts val="0"/>
              </a:spcAft>
              <a:buClr>
                <a:srgbClr val="FF9900"/>
              </a:buClr>
              <a:buSzPct val="75000"/>
              <a:buFont typeface="Wingdings" pitchFamily="2"/>
              <a:buChar char=""/>
              <a:tabLst>
                <a:tab pos="228600" algn="l"/>
                <a:tab pos="685799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799" algn="l"/>
                <a:tab pos="8000999" algn="l"/>
                <a:tab pos="8458200" algn="l"/>
                <a:tab pos="8915399" algn="l"/>
              </a:tabLst>
              <a:defRPr lang="en-US" sz="2400" b="1" i="0" u="none" strike="noStrike" baseline="0">
                <a:ln>
                  <a:noFill/>
                </a:ln>
                <a:solidFill>
                  <a:srgbClr val="FFCC66"/>
                </a:solidFill>
                <a:latin typeface="Arial" pitchFamily="2"/>
                <a:ea typeface="msgothic" pitchFamily="2"/>
                <a:cs typeface="msgothic" pitchFamily="2"/>
              </a:defRPr>
            </a:lvl1pPr>
            <a:lvl2pPr marL="685800" marR="0" lvl="1" indent="-228600" algn="l" rtl="0" hangingPunct="0">
              <a:lnSpc>
                <a:spcPct val="95000"/>
              </a:lnSpc>
              <a:spcBef>
                <a:spcPts val="598"/>
              </a:spcBef>
              <a:spcAft>
                <a:spcPts val="0"/>
              </a:spcAft>
              <a:buClr>
                <a:srgbClr val="FFCC66"/>
              </a:buClr>
              <a:buSzPct val="68000"/>
              <a:buFont typeface="Monotype Sorts" pitchFamily="2"/>
              <a:buChar char=""/>
              <a:tabLst>
                <a:tab pos="228600" algn="l"/>
                <a:tab pos="685799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799" algn="l"/>
                <a:tab pos="8000999" algn="l"/>
                <a:tab pos="8458200" algn="l"/>
                <a:tab pos="8915399" algn="l"/>
              </a:tabLst>
              <a:defRPr lang="en-US" sz="2400" b="0" i="0" u="none" strike="noStrike" baseline="0">
                <a:ln>
                  <a:noFill/>
                </a:ln>
                <a:solidFill>
                  <a:srgbClr val="FFFFFF"/>
                </a:solidFill>
                <a:latin typeface="Arial Narrow" pitchFamily="34"/>
                <a:ea typeface="msgothic" pitchFamily="2"/>
                <a:cs typeface="msgothic" pitchFamily="2"/>
              </a:defRPr>
            </a:lvl2pPr>
            <a:lvl3pPr marL="1010880" marR="0" lvl="2" indent="-228600" algn="l" rtl="0" hangingPunct="0">
              <a:lnSpc>
                <a:spcPct val="95000"/>
              </a:lnSpc>
              <a:spcBef>
                <a:spcPts val="499"/>
              </a:spcBef>
              <a:spcAft>
                <a:spcPts val="0"/>
              </a:spcAft>
              <a:buClr>
                <a:srgbClr val="FFCC66"/>
              </a:buClr>
              <a:buSzPct val="50000"/>
              <a:buFont typeface="Monotype Sorts" pitchFamily="2"/>
              <a:buChar char=""/>
              <a:tabLst>
                <a:tab pos="360359" algn="l"/>
                <a:tab pos="817560" algn="l"/>
                <a:tab pos="1274760" algn="l"/>
                <a:tab pos="1731960" algn="l"/>
                <a:tab pos="2189160" algn="l"/>
                <a:tab pos="2646360" algn="l"/>
                <a:tab pos="3103559" algn="l"/>
                <a:tab pos="3560760" algn="l"/>
                <a:tab pos="4017960" algn="l"/>
                <a:tab pos="4475160" algn="l"/>
                <a:tab pos="4932360" algn="l"/>
                <a:tab pos="5389560" algn="l"/>
                <a:tab pos="5846760" algn="l"/>
                <a:tab pos="6303960" algn="l"/>
                <a:tab pos="6761160" algn="l"/>
                <a:tab pos="7218360" algn="l"/>
                <a:tab pos="7675560" algn="l"/>
                <a:tab pos="8132760" algn="l"/>
                <a:tab pos="8589960" algn="l"/>
                <a:tab pos="904716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 Narrow" pitchFamily="34"/>
                <a:ea typeface="msgothic" pitchFamily="2"/>
                <a:cs typeface="msgothic" pitchFamily="2"/>
              </a:defRPr>
            </a:lvl3pPr>
            <a:lvl4pPr marL="1371600" marR="0" lvl="3" indent="-228600" algn="l" rtl="0" hangingPunct="0">
              <a:lnSpc>
                <a:spcPct val="95000"/>
              </a:lnSpc>
              <a:spcBef>
                <a:spcPts val="499"/>
              </a:spcBef>
              <a:spcAft>
                <a:spcPts val="0"/>
              </a:spcAft>
              <a:buClr>
                <a:srgbClr val="FFCC66"/>
              </a:buClr>
              <a:buSzPct val="100000"/>
              <a:buFont typeface="Arial Narrow" pitchFamily="34"/>
              <a:buChar char="–"/>
              <a:tabLst>
                <a:tab pos="457200" algn="l"/>
                <a:tab pos="914400" algn="l"/>
                <a:tab pos="1371599" algn="l"/>
                <a:tab pos="1828800" algn="l"/>
                <a:tab pos="2286000" algn="l"/>
                <a:tab pos="2743199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399" algn="l"/>
                <a:tab pos="5943600" algn="l"/>
                <a:tab pos="6400799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 Narrow" pitchFamily="34"/>
                <a:ea typeface="msgothic" pitchFamily="2"/>
                <a:cs typeface="msgothic" pitchFamily="2"/>
              </a:defRPr>
            </a:lvl4pPr>
            <a:lvl5pPr marL="1696680" marR="0" lvl="4" indent="-228600" algn="l" rtl="0" hangingPunct="0">
              <a:lnSpc>
                <a:spcPct val="95000"/>
              </a:lnSpc>
              <a:spcBef>
                <a:spcPts val="499"/>
              </a:spcBef>
              <a:spcAft>
                <a:spcPts val="0"/>
              </a:spcAft>
              <a:buClr>
                <a:srgbClr val="FFCC66"/>
              </a:buClr>
              <a:buSzPct val="100000"/>
              <a:buFont typeface="Arial Narrow" pitchFamily="34"/>
              <a:buChar char="»"/>
              <a:tabLst>
                <a:tab pos="131760" algn="l"/>
                <a:tab pos="588960" algn="l"/>
                <a:tab pos="1046159" algn="l"/>
                <a:tab pos="1503360" algn="l"/>
                <a:tab pos="1960560" algn="l"/>
                <a:tab pos="2417760" algn="l"/>
                <a:tab pos="2874960" algn="l"/>
                <a:tab pos="3332160" algn="l"/>
                <a:tab pos="3789360" algn="l"/>
                <a:tab pos="4246560" algn="l"/>
                <a:tab pos="4703760" algn="l"/>
                <a:tab pos="5160960" algn="l"/>
                <a:tab pos="5618160" algn="l"/>
                <a:tab pos="6075360" algn="l"/>
                <a:tab pos="6532560" algn="l"/>
                <a:tab pos="6989760" algn="l"/>
                <a:tab pos="7446960" algn="l"/>
                <a:tab pos="7904160" algn="l"/>
                <a:tab pos="8361360" algn="l"/>
                <a:tab pos="881856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 Narrow" pitchFamily="34"/>
                <a:ea typeface="msgothic" pitchFamily="2"/>
                <a:cs typeface="msgothic" pitchFamily="2"/>
              </a:defRPr>
            </a:lvl5pPr>
            <a:lvl6pPr marL="1696680" marR="0" lvl="5" indent="-228600" algn="l" rtl="0" hangingPunct="0">
              <a:lnSpc>
                <a:spcPct val="95000"/>
              </a:lnSpc>
              <a:spcBef>
                <a:spcPts val="499"/>
              </a:spcBef>
              <a:spcAft>
                <a:spcPts val="0"/>
              </a:spcAft>
              <a:buClr>
                <a:srgbClr val="FFCC66"/>
              </a:buClr>
              <a:buSzPct val="100000"/>
              <a:buFont typeface="Arial Narrow" pitchFamily="34"/>
              <a:buChar char="»"/>
              <a:tabLst>
                <a:tab pos="131760" algn="l"/>
                <a:tab pos="588960" algn="l"/>
                <a:tab pos="1046159" algn="l"/>
                <a:tab pos="1503360" algn="l"/>
                <a:tab pos="1960560" algn="l"/>
                <a:tab pos="2417760" algn="l"/>
                <a:tab pos="2874960" algn="l"/>
                <a:tab pos="3332160" algn="l"/>
                <a:tab pos="3789360" algn="l"/>
                <a:tab pos="4246560" algn="l"/>
                <a:tab pos="4703760" algn="l"/>
                <a:tab pos="5160960" algn="l"/>
                <a:tab pos="5618160" algn="l"/>
                <a:tab pos="6075360" algn="l"/>
                <a:tab pos="6532560" algn="l"/>
                <a:tab pos="6989760" algn="l"/>
                <a:tab pos="7446960" algn="l"/>
                <a:tab pos="7904160" algn="l"/>
                <a:tab pos="8361360" algn="l"/>
                <a:tab pos="881856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 Narrow" pitchFamily="34"/>
                <a:ea typeface="msgothic" pitchFamily="2"/>
                <a:cs typeface="msgothic" pitchFamily="2"/>
              </a:defRPr>
            </a:lvl6pPr>
            <a:lvl7pPr marL="1696680" marR="0" lvl="6" indent="-228600" algn="l" rtl="0" hangingPunct="0">
              <a:lnSpc>
                <a:spcPct val="95000"/>
              </a:lnSpc>
              <a:spcBef>
                <a:spcPts val="499"/>
              </a:spcBef>
              <a:spcAft>
                <a:spcPts val="0"/>
              </a:spcAft>
              <a:buClr>
                <a:srgbClr val="FFCC66"/>
              </a:buClr>
              <a:buSzPct val="100000"/>
              <a:buFont typeface="Arial Narrow" pitchFamily="34"/>
              <a:buChar char="»"/>
              <a:tabLst>
                <a:tab pos="131760" algn="l"/>
                <a:tab pos="588960" algn="l"/>
                <a:tab pos="1046159" algn="l"/>
                <a:tab pos="1503360" algn="l"/>
                <a:tab pos="1960560" algn="l"/>
                <a:tab pos="2417760" algn="l"/>
                <a:tab pos="2874960" algn="l"/>
                <a:tab pos="3332160" algn="l"/>
                <a:tab pos="3789360" algn="l"/>
                <a:tab pos="4246560" algn="l"/>
                <a:tab pos="4703760" algn="l"/>
                <a:tab pos="5160960" algn="l"/>
                <a:tab pos="5618160" algn="l"/>
                <a:tab pos="6075360" algn="l"/>
                <a:tab pos="6532560" algn="l"/>
                <a:tab pos="6989760" algn="l"/>
                <a:tab pos="7446960" algn="l"/>
                <a:tab pos="7904160" algn="l"/>
                <a:tab pos="8361360" algn="l"/>
                <a:tab pos="881856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 Narrow" pitchFamily="34"/>
                <a:ea typeface="msgothic" pitchFamily="2"/>
                <a:cs typeface="msgothic" pitchFamily="2"/>
              </a:defRPr>
            </a:lvl7pPr>
            <a:lvl8pPr marL="1696680" marR="0" lvl="7" indent="-228600" algn="l" rtl="0" hangingPunct="0">
              <a:lnSpc>
                <a:spcPct val="95000"/>
              </a:lnSpc>
              <a:spcBef>
                <a:spcPts val="499"/>
              </a:spcBef>
              <a:spcAft>
                <a:spcPts val="0"/>
              </a:spcAft>
              <a:buClr>
                <a:srgbClr val="FFCC66"/>
              </a:buClr>
              <a:buSzPct val="100000"/>
              <a:buFont typeface="Arial Narrow" pitchFamily="34"/>
              <a:buChar char="»"/>
              <a:tabLst>
                <a:tab pos="131760" algn="l"/>
                <a:tab pos="588960" algn="l"/>
                <a:tab pos="1046159" algn="l"/>
                <a:tab pos="1503360" algn="l"/>
                <a:tab pos="1960560" algn="l"/>
                <a:tab pos="2417760" algn="l"/>
                <a:tab pos="2874960" algn="l"/>
                <a:tab pos="3332160" algn="l"/>
                <a:tab pos="3789360" algn="l"/>
                <a:tab pos="4246560" algn="l"/>
                <a:tab pos="4703760" algn="l"/>
                <a:tab pos="5160960" algn="l"/>
                <a:tab pos="5618160" algn="l"/>
                <a:tab pos="6075360" algn="l"/>
                <a:tab pos="6532560" algn="l"/>
                <a:tab pos="6989760" algn="l"/>
                <a:tab pos="7446960" algn="l"/>
                <a:tab pos="7904160" algn="l"/>
                <a:tab pos="8361360" algn="l"/>
                <a:tab pos="881856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 Narrow" pitchFamily="34"/>
                <a:ea typeface="msgothic" pitchFamily="2"/>
                <a:cs typeface="msgothic" pitchFamily="2"/>
              </a:defRPr>
            </a:lvl8pPr>
            <a:lvl9pPr marL="1696680" marR="0" lvl="8" indent="-228600" algn="l" rtl="0" hangingPunct="0">
              <a:lnSpc>
                <a:spcPct val="95000"/>
              </a:lnSpc>
              <a:spcBef>
                <a:spcPts val="499"/>
              </a:spcBef>
              <a:spcAft>
                <a:spcPts val="0"/>
              </a:spcAft>
              <a:buClr>
                <a:srgbClr val="FFCC66"/>
              </a:buClr>
              <a:buSzPct val="100000"/>
              <a:buFont typeface="Arial Narrow" pitchFamily="34"/>
              <a:buChar char="»"/>
              <a:tabLst>
                <a:tab pos="131760" algn="l"/>
                <a:tab pos="588960" algn="l"/>
                <a:tab pos="1046159" algn="l"/>
                <a:tab pos="1503360" algn="l"/>
                <a:tab pos="1960560" algn="l"/>
                <a:tab pos="2417760" algn="l"/>
                <a:tab pos="2874960" algn="l"/>
                <a:tab pos="3332160" algn="l"/>
                <a:tab pos="3789360" algn="l"/>
                <a:tab pos="4246560" algn="l"/>
                <a:tab pos="4703760" algn="l"/>
                <a:tab pos="5160960" algn="l"/>
                <a:tab pos="5618160" algn="l"/>
                <a:tab pos="6075360" algn="l"/>
                <a:tab pos="6532560" algn="l"/>
                <a:tab pos="6989760" algn="l"/>
                <a:tab pos="7446960" algn="l"/>
                <a:tab pos="7904160" algn="l"/>
                <a:tab pos="8361360" algn="l"/>
                <a:tab pos="881856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 Narrow" pitchFamily="34"/>
                <a:ea typeface="msgothic" pitchFamily="2"/>
                <a:cs typeface="msgothic" pitchFamily="2"/>
              </a:defRPr>
            </a:lvl9pPr>
          </a:lstStyle>
          <a:p>
            <a:pPr marL="0" lvl="0" indent="0">
              <a:lnSpc>
                <a:spcPct val="93000"/>
              </a:lnSpc>
              <a:spcBef>
                <a:spcPts val="499"/>
              </a:spcBef>
            </a:pPr>
            <a:r>
              <a:rPr lang="en-GB" sz="2000">
                <a:latin typeface="" pitchFamily="16"/>
              </a:rPr>
              <a:t>Several more ptools-init.dat parameters</a:t>
            </a:r>
          </a:p>
          <a:p>
            <a:pPr marL="0" lvl="0" indent="0">
              <a:lnSpc>
                <a:spcPct val="93000"/>
              </a:lnSpc>
              <a:spcBef>
                <a:spcPts val="499"/>
              </a:spcBef>
            </a:pPr>
            <a:r>
              <a:rPr lang="en-GB" sz="2000">
                <a:latin typeface="" pitchFamily="16"/>
              </a:rPr>
              <a:t>Some exotic parameters supplied as command-line args</a:t>
            </a:r>
          </a:p>
          <a:p>
            <a:pPr marL="0" lvl="0" indent="0">
              <a:lnSpc>
                <a:spcPct val="93000"/>
              </a:lnSpc>
              <a:spcBef>
                <a:spcPts val="499"/>
              </a:spcBef>
            </a:pPr>
            <a:r>
              <a:rPr lang="en-GB" sz="2000">
                <a:latin typeface="" pitchFamily="16"/>
              </a:rPr>
              <a:t>Command-line args override ptools-init.dat</a:t>
            </a:r>
          </a:p>
          <a:p>
            <a:pPr marL="0" lvl="0" indent="0">
              <a:lnSpc>
                <a:spcPct val="93000"/>
              </a:lnSpc>
              <a:spcBef>
                <a:spcPts val="499"/>
              </a:spcBef>
            </a:pPr>
            <a:r>
              <a:rPr lang="en-GB" sz="2000">
                <a:latin typeface="" pitchFamily="16"/>
              </a:rPr>
              <a:t>Description: UG Section 2.3.1</a:t>
            </a:r>
          </a:p>
          <a:p>
            <a:pPr marL="0" lvl="0" indent="0">
              <a:lnSpc>
                <a:spcPct val="93000"/>
              </a:lnSpc>
              <a:spcBef>
                <a:spcPts val="499"/>
              </a:spcBef>
            </a:pPr>
            <a:r>
              <a:rPr lang="en-GB" sz="2000">
                <a:latin typeface="" pitchFamily="16"/>
              </a:rPr>
              <a:t>Database Links: Link to/from PGDB and external web site</a:t>
            </a:r>
          </a:p>
          <a:p>
            <a:pPr marL="0" lvl="1" indent="0"/>
            <a:r>
              <a:rPr lang="en-GB" sz="2000">
                <a:latin typeface="" pitchFamily="16"/>
              </a:rPr>
              <a:t>UG section 8.5.10</a:t>
            </a:r>
          </a:p>
          <a:p>
            <a:pPr marL="0" lvl="2" indent="0"/>
            <a:r>
              <a:rPr lang="en-GB">
                <a:latin typeface="" pitchFamily="16"/>
              </a:rPr>
              <a:t>Manual and bulk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fill="hold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166760" y="177480"/>
            <a:ext cx="7740720" cy="1143360"/>
          </a:xfrm>
        </p:spPr>
        <p:txBody>
          <a:bodyPr wrap="square">
            <a:spAutoFit/>
          </a:bodyPr>
          <a:lstStyle>
            <a:defPPr lvl="0">
              <a:buNone/>
            </a:defPPr>
            <a:lvl1pPr lvl="0">
              <a:buNone/>
            </a:lvl1pPr>
          </a:lstStyle>
          <a:p>
            <a:pPr lvl="0">
              <a:lnSpc>
                <a:spcPct val="93000"/>
              </a:lnSpc>
            </a:pPr>
            <a:r>
              <a:rPr lang="en-GB"/>
              <a:t>Unsupervised Web Server Operation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1143000" y="1294920"/>
            <a:ext cx="7772400" cy="5061240"/>
          </a:xfrm>
        </p:spPr>
        <p:txBody>
          <a:bodyPr wrap="square"/>
          <a:lstStyle>
            <a:defPPr marL="228600" marR="0" lvl="0" indent="-228600" algn="l" rtl="0" hangingPunct="0">
              <a:lnSpc>
                <a:spcPct val="108000"/>
              </a:lnSpc>
              <a:spcBef>
                <a:spcPts val="598"/>
              </a:spcBef>
              <a:spcAft>
                <a:spcPts val="0"/>
              </a:spcAft>
              <a:buClr>
                <a:srgbClr val="FF9900"/>
              </a:buClr>
              <a:buSzPct val="75000"/>
              <a:buFont typeface="Wingdings" pitchFamily="2"/>
              <a:buNone/>
              <a:tabLst>
                <a:tab pos="228600" algn="l"/>
                <a:tab pos="685799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799" algn="l"/>
                <a:tab pos="8000999" algn="l"/>
                <a:tab pos="8458200" algn="l"/>
                <a:tab pos="8915399" algn="l"/>
              </a:tabLst>
              <a:defRPr lang="en-US" sz="2400" b="1" i="0" u="none" strike="noStrike" baseline="0">
                <a:ln>
                  <a:noFill/>
                </a:ln>
                <a:solidFill>
                  <a:srgbClr val="FFCC66"/>
                </a:solidFill>
                <a:latin typeface="Arial" pitchFamily="2"/>
                <a:ea typeface="msgothic" pitchFamily="2"/>
                <a:cs typeface="msgothic" pitchFamily="2"/>
              </a:defRPr>
            </a:defPPr>
            <a:lvl1pPr marL="228600" marR="0" lvl="0" indent="-228600" algn="l" rtl="0" hangingPunct="0">
              <a:lnSpc>
                <a:spcPct val="108000"/>
              </a:lnSpc>
              <a:spcBef>
                <a:spcPts val="598"/>
              </a:spcBef>
              <a:spcAft>
                <a:spcPts val="0"/>
              </a:spcAft>
              <a:buClr>
                <a:srgbClr val="FF9900"/>
              </a:buClr>
              <a:buSzPct val="75000"/>
              <a:buFont typeface="Wingdings" pitchFamily="2"/>
              <a:buChar char=""/>
              <a:tabLst>
                <a:tab pos="228600" algn="l"/>
                <a:tab pos="685799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799" algn="l"/>
                <a:tab pos="8000999" algn="l"/>
                <a:tab pos="8458200" algn="l"/>
                <a:tab pos="8915399" algn="l"/>
              </a:tabLst>
              <a:defRPr lang="en-US" sz="2400" b="1" i="0" u="none" strike="noStrike" baseline="0">
                <a:ln>
                  <a:noFill/>
                </a:ln>
                <a:solidFill>
                  <a:srgbClr val="FFCC66"/>
                </a:solidFill>
                <a:latin typeface="Arial" pitchFamily="2"/>
                <a:ea typeface="msgothic" pitchFamily="2"/>
                <a:cs typeface="msgothic" pitchFamily="2"/>
              </a:defRPr>
            </a:lvl1pPr>
            <a:lvl2pPr marL="685800" marR="0" lvl="1" indent="-228600" algn="l" rtl="0" hangingPunct="0">
              <a:lnSpc>
                <a:spcPct val="95000"/>
              </a:lnSpc>
              <a:spcBef>
                <a:spcPts val="598"/>
              </a:spcBef>
              <a:spcAft>
                <a:spcPts val="0"/>
              </a:spcAft>
              <a:buClr>
                <a:srgbClr val="FFCC66"/>
              </a:buClr>
              <a:buSzPct val="68000"/>
              <a:buFont typeface="Monotype Sorts" pitchFamily="2"/>
              <a:buChar char=""/>
              <a:tabLst>
                <a:tab pos="228600" algn="l"/>
                <a:tab pos="685799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799" algn="l"/>
                <a:tab pos="8000999" algn="l"/>
                <a:tab pos="8458200" algn="l"/>
                <a:tab pos="8915399" algn="l"/>
              </a:tabLst>
              <a:defRPr lang="en-US" sz="2400" b="0" i="0" u="none" strike="noStrike" baseline="0">
                <a:ln>
                  <a:noFill/>
                </a:ln>
                <a:solidFill>
                  <a:srgbClr val="FFFFFF"/>
                </a:solidFill>
                <a:latin typeface="Arial Narrow" pitchFamily="34"/>
                <a:ea typeface="msgothic" pitchFamily="2"/>
                <a:cs typeface="msgothic" pitchFamily="2"/>
              </a:defRPr>
            </a:lvl2pPr>
            <a:lvl3pPr marL="1010880" marR="0" lvl="2" indent="-228600" algn="l" rtl="0" hangingPunct="0">
              <a:lnSpc>
                <a:spcPct val="95000"/>
              </a:lnSpc>
              <a:spcBef>
                <a:spcPts val="499"/>
              </a:spcBef>
              <a:spcAft>
                <a:spcPts val="0"/>
              </a:spcAft>
              <a:buClr>
                <a:srgbClr val="FFCC66"/>
              </a:buClr>
              <a:buSzPct val="50000"/>
              <a:buFont typeface="Monotype Sorts" pitchFamily="2"/>
              <a:buChar char=""/>
              <a:tabLst>
                <a:tab pos="360359" algn="l"/>
                <a:tab pos="817560" algn="l"/>
                <a:tab pos="1274760" algn="l"/>
                <a:tab pos="1731960" algn="l"/>
                <a:tab pos="2189160" algn="l"/>
                <a:tab pos="2646360" algn="l"/>
                <a:tab pos="3103559" algn="l"/>
                <a:tab pos="3560760" algn="l"/>
                <a:tab pos="4017960" algn="l"/>
                <a:tab pos="4475160" algn="l"/>
                <a:tab pos="4932360" algn="l"/>
                <a:tab pos="5389560" algn="l"/>
                <a:tab pos="5846760" algn="l"/>
                <a:tab pos="6303960" algn="l"/>
                <a:tab pos="6761160" algn="l"/>
                <a:tab pos="7218360" algn="l"/>
                <a:tab pos="7675560" algn="l"/>
                <a:tab pos="8132760" algn="l"/>
                <a:tab pos="8589960" algn="l"/>
                <a:tab pos="904716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 Narrow" pitchFamily="34"/>
                <a:ea typeface="msgothic" pitchFamily="2"/>
                <a:cs typeface="msgothic" pitchFamily="2"/>
              </a:defRPr>
            </a:lvl3pPr>
            <a:lvl4pPr marL="1371600" marR="0" lvl="3" indent="-228600" algn="l" rtl="0" hangingPunct="0">
              <a:lnSpc>
                <a:spcPct val="95000"/>
              </a:lnSpc>
              <a:spcBef>
                <a:spcPts val="499"/>
              </a:spcBef>
              <a:spcAft>
                <a:spcPts val="0"/>
              </a:spcAft>
              <a:buClr>
                <a:srgbClr val="FFCC66"/>
              </a:buClr>
              <a:buSzPct val="100000"/>
              <a:buFont typeface="Arial Narrow" pitchFamily="34"/>
              <a:buChar char="–"/>
              <a:tabLst>
                <a:tab pos="457200" algn="l"/>
                <a:tab pos="914400" algn="l"/>
                <a:tab pos="1371599" algn="l"/>
                <a:tab pos="1828800" algn="l"/>
                <a:tab pos="2286000" algn="l"/>
                <a:tab pos="2743199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399" algn="l"/>
                <a:tab pos="5943600" algn="l"/>
                <a:tab pos="6400799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 Narrow" pitchFamily="34"/>
                <a:ea typeface="msgothic" pitchFamily="2"/>
                <a:cs typeface="msgothic" pitchFamily="2"/>
              </a:defRPr>
            </a:lvl4pPr>
            <a:lvl5pPr marL="1696680" marR="0" lvl="4" indent="-228600" algn="l" rtl="0" hangingPunct="0">
              <a:lnSpc>
                <a:spcPct val="95000"/>
              </a:lnSpc>
              <a:spcBef>
                <a:spcPts val="499"/>
              </a:spcBef>
              <a:spcAft>
                <a:spcPts val="0"/>
              </a:spcAft>
              <a:buClr>
                <a:srgbClr val="FFCC66"/>
              </a:buClr>
              <a:buSzPct val="100000"/>
              <a:buFont typeface="Arial Narrow" pitchFamily="34"/>
              <a:buChar char="»"/>
              <a:tabLst>
                <a:tab pos="131760" algn="l"/>
                <a:tab pos="588960" algn="l"/>
                <a:tab pos="1046159" algn="l"/>
                <a:tab pos="1503360" algn="l"/>
                <a:tab pos="1960560" algn="l"/>
                <a:tab pos="2417760" algn="l"/>
                <a:tab pos="2874960" algn="l"/>
                <a:tab pos="3332160" algn="l"/>
                <a:tab pos="3789360" algn="l"/>
                <a:tab pos="4246560" algn="l"/>
                <a:tab pos="4703760" algn="l"/>
                <a:tab pos="5160960" algn="l"/>
                <a:tab pos="5618160" algn="l"/>
                <a:tab pos="6075360" algn="l"/>
                <a:tab pos="6532560" algn="l"/>
                <a:tab pos="6989760" algn="l"/>
                <a:tab pos="7446960" algn="l"/>
                <a:tab pos="7904160" algn="l"/>
                <a:tab pos="8361360" algn="l"/>
                <a:tab pos="881856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 Narrow" pitchFamily="34"/>
                <a:ea typeface="msgothic" pitchFamily="2"/>
                <a:cs typeface="msgothic" pitchFamily="2"/>
              </a:defRPr>
            </a:lvl5pPr>
            <a:lvl6pPr marL="1696680" marR="0" lvl="5" indent="-228600" algn="l" rtl="0" hangingPunct="0">
              <a:lnSpc>
                <a:spcPct val="95000"/>
              </a:lnSpc>
              <a:spcBef>
                <a:spcPts val="499"/>
              </a:spcBef>
              <a:spcAft>
                <a:spcPts val="0"/>
              </a:spcAft>
              <a:buClr>
                <a:srgbClr val="FFCC66"/>
              </a:buClr>
              <a:buSzPct val="100000"/>
              <a:buFont typeface="Arial Narrow" pitchFamily="34"/>
              <a:buChar char="»"/>
              <a:tabLst>
                <a:tab pos="131760" algn="l"/>
                <a:tab pos="588960" algn="l"/>
                <a:tab pos="1046159" algn="l"/>
                <a:tab pos="1503360" algn="l"/>
                <a:tab pos="1960560" algn="l"/>
                <a:tab pos="2417760" algn="l"/>
                <a:tab pos="2874960" algn="l"/>
                <a:tab pos="3332160" algn="l"/>
                <a:tab pos="3789360" algn="l"/>
                <a:tab pos="4246560" algn="l"/>
                <a:tab pos="4703760" algn="l"/>
                <a:tab pos="5160960" algn="l"/>
                <a:tab pos="5618160" algn="l"/>
                <a:tab pos="6075360" algn="l"/>
                <a:tab pos="6532560" algn="l"/>
                <a:tab pos="6989760" algn="l"/>
                <a:tab pos="7446960" algn="l"/>
                <a:tab pos="7904160" algn="l"/>
                <a:tab pos="8361360" algn="l"/>
                <a:tab pos="881856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 Narrow" pitchFamily="34"/>
                <a:ea typeface="msgothic" pitchFamily="2"/>
                <a:cs typeface="msgothic" pitchFamily="2"/>
              </a:defRPr>
            </a:lvl6pPr>
            <a:lvl7pPr marL="1696680" marR="0" lvl="6" indent="-228600" algn="l" rtl="0" hangingPunct="0">
              <a:lnSpc>
                <a:spcPct val="95000"/>
              </a:lnSpc>
              <a:spcBef>
                <a:spcPts val="499"/>
              </a:spcBef>
              <a:spcAft>
                <a:spcPts val="0"/>
              </a:spcAft>
              <a:buClr>
                <a:srgbClr val="FFCC66"/>
              </a:buClr>
              <a:buSzPct val="100000"/>
              <a:buFont typeface="Arial Narrow" pitchFamily="34"/>
              <a:buChar char="»"/>
              <a:tabLst>
                <a:tab pos="131760" algn="l"/>
                <a:tab pos="588960" algn="l"/>
                <a:tab pos="1046159" algn="l"/>
                <a:tab pos="1503360" algn="l"/>
                <a:tab pos="1960560" algn="l"/>
                <a:tab pos="2417760" algn="l"/>
                <a:tab pos="2874960" algn="l"/>
                <a:tab pos="3332160" algn="l"/>
                <a:tab pos="3789360" algn="l"/>
                <a:tab pos="4246560" algn="l"/>
                <a:tab pos="4703760" algn="l"/>
                <a:tab pos="5160960" algn="l"/>
                <a:tab pos="5618160" algn="l"/>
                <a:tab pos="6075360" algn="l"/>
                <a:tab pos="6532560" algn="l"/>
                <a:tab pos="6989760" algn="l"/>
                <a:tab pos="7446960" algn="l"/>
                <a:tab pos="7904160" algn="l"/>
                <a:tab pos="8361360" algn="l"/>
                <a:tab pos="881856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 Narrow" pitchFamily="34"/>
                <a:ea typeface="msgothic" pitchFamily="2"/>
                <a:cs typeface="msgothic" pitchFamily="2"/>
              </a:defRPr>
            </a:lvl7pPr>
            <a:lvl8pPr marL="1696680" marR="0" lvl="7" indent="-228600" algn="l" rtl="0" hangingPunct="0">
              <a:lnSpc>
                <a:spcPct val="95000"/>
              </a:lnSpc>
              <a:spcBef>
                <a:spcPts val="499"/>
              </a:spcBef>
              <a:spcAft>
                <a:spcPts val="0"/>
              </a:spcAft>
              <a:buClr>
                <a:srgbClr val="FFCC66"/>
              </a:buClr>
              <a:buSzPct val="100000"/>
              <a:buFont typeface="Arial Narrow" pitchFamily="34"/>
              <a:buChar char="»"/>
              <a:tabLst>
                <a:tab pos="131760" algn="l"/>
                <a:tab pos="588960" algn="l"/>
                <a:tab pos="1046159" algn="l"/>
                <a:tab pos="1503360" algn="l"/>
                <a:tab pos="1960560" algn="l"/>
                <a:tab pos="2417760" algn="l"/>
                <a:tab pos="2874960" algn="l"/>
                <a:tab pos="3332160" algn="l"/>
                <a:tab pos="3789360" algn="l"/>
                <a:tab pos="4246560" algn="l"/>
                <a:tab pos="4703760" algn="l"/>
                <a:tab pos="5160960" algn="l"/>
                <a:tab pos="5618160" algn="l"/>
                <a:tab pos="6075360" algn="l"/>
                <a:tab pos="6532560" algn="l"/>
                <a:tab pos="6989760" algn="l"/>
                <a:tab pos="7446960" algn="l"/>
                <a:tab pos="7904160" algn="l"/>
                <a:tab pos="8361360" algn="l"/>
                <a:tab pos="881856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 Narrow" pitchFamily="34"/>
                <a:ea typeface="msgothic" pitchFamily="2"/>
                <a:cs typeface="msgothic" pitchFamily="2"/>
              </a:defRPr>
            </a:lvl8pPr>
            <a:lvl9pPr marL="1696680" marR="0" lvl="8" indent="-228600" algn="l" rtl="0" hangingPunct="0">
              <a:lnSpc>
                <a:spcPct val="95000"/>
              </a:lnSpc>
              <a:spcBef>
                <a:spcPts val="499"/>
              </a:spcBef>
              <a:spcAft>
                <a:spcPts val="0"/>
              </a:spcAft>
              <a:buClr>
                <a:srgbClr val="FFCC66"/>
              </a:buClr>
              <a:buSzPct val="100000"/>
              <a:buFont typeface="Arial Narrow" pitchFamily="34"/>
              <a:buChar char="»"/>
              <a:tabLst>
                <a:tab pos="131760" algn="l"/>
                <a:tab pos="588960" algn="l"/>
                <a:tab pos="1046159" algn="l"/>
                <a:tab pos="1503360" algn="l"/>
                <a:tab pos="1960560" algn="l"/>
                <a:tab pos="2417760" algn="l"/>
                <a:tab pos="2874960" algn="l"/>
                <a:tab pos="3332160" algn="l"/>
                <a:tab pos="3789360" algn="l"/>
                <a:tab pos="4246560" algn="l"/>
                <a:tab pos="4703760" algn="l"/>
                <a:tab pos="5160960" algn="l"/>
                <a:tab pos="5618160" algn="l"/>
                <a:tab pos="6075360" algn="l"/>
                <a:tab pos="6532560" algn="l"/>
                <a:tab pos="6989760" algn="l"/>
                <a:tab pos="7446960" algn="l"/>
                <a:tab pos="7904160" algn="l"/>
                <a:tab pos="8361360" algn="l"/>
                <a:tab pos="881856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 Narrow" pitchFamily="34"/>
                <a:ea typeface="msgothic" pitchFamily="2"/>
                <a:cs typeface="msgothic" pitchFamily="2"/>
              </a:defRPr>
            </a:lvl9pPr>
          </a:lstStyle>
          <a:p>
            <a:pPr marL="0" lvl="0" indent="0">
              <a:lnSpc>
                <a:spcPct val="93000"/>
              </a:lnSpc>
              <a:spcBef>
                <a:spcPts val="499"/>
              </a:spcBef>
            </a:pPr>
            <a:r>
              <a:rPr lang="en-GB" sz="2000">
                <a:latin typeface="" pitchFamily="16"/>
              </a:rPr>
              <a:t>Pathway Tools needs some X Server</a:t>
            </a:r>
          </a:p>
          <a:p>
            <a:pPr marL="0" lvl="0" indent="0">
              <a:lnSpc>
                <a:spcPct val="93000"/>
              </a:lnSpc>
              <a:spcBef>
                <a:spcPts val="499"/>
              </a:spcBef>
            </a:pPr>
            <a:r>
              <a:rPr lang="en-GB" sz="2000" b="0">
                <a:latin typeface="" pitchFamily="16"/>
              </a:rPr>
              <a:t>Xvfb</a:t>
            </a:r>
            <a:r>
              <a:rPr lang="en-GB" sz="2000">
                <a:latin typeface="" pitchFamily="16"/>
              </a:rPr>
              <a:t> is a display-less X Server</a:t>
            </a:r>
          </a:p>
          <a:p>
            <a:pPr marL="0" lvl="0" indent="0">
              <a:lnSpc>
                <a:spcPct val="93000"/>
              </a:lnSpc>
              <a:spcBef>
                <a:spcPts val="499"/>
              </a:spcBef>
            </a:pPr>
            <a:r>
              <a:rPr lang="en-GB" sz="2000">
                <a:latin typeface="" pitchFamily="16"/>
              </a:rPr>
              <a:t>Use </a:t>
            </a:r>
            <a:r>
              <a:rPr lang="en-GB" sz="2000" b="0">
                <a:latin typeface="" pitchFamily="16"/>
              </a:rPr>
              <a:t>screen</a:t>
            </a:r>
            <a:r>
              <a:rPr lang="en-GB" sz="2000">
                <a:latin typeface="" pitchFamily="16"/>
              </a:rPr>
              <a:t> for starting pathway-tools</a:t>
            </a:r>
          </a:p>
          <a:p>
            <a:pPr marL="0" lvl="0" indent="0">
              <a:lnSpc>
                <a:spcPct val="93000"/>
              </a:lnSpc>
              <a:spcBef>
                <a:spcPts val="499"/>
              </a:spcBef>
            </a:pPr>
            <a:r>
              <a:rPr lang="en-GB" sz="2000">
                <a:latin typeface="" pitchFamily="16"/>
              </a:rPr>
              <a:t>Description: </a:t>
            </a:r>
            <a:r>
              <a:rPr lang="en-GB" sz="1500">
                <a:latin typeface="" pitchFamily="16"/>
              </a:rPr>
              <a:t>http://bioinformatics.ai.sri.com/ptools/web-logout.html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fill="hold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219320" y="43920"/>
            <a:ext cx="7673760" cy="1033919"/>
          </a:xfrm>
        </p:spPr>
        <p:txBody>
          <a:bodyPr wrap="square" lIns="0" tIns="0" rIns="0" bIns="0">
            <a:spAutoFit/>
          </a:bodyPr>
          <a:lstStyle>
            <a:defPPr lvl="0">
              <a:buNone/>
            </a:defPPr>
            <a:lvl1pPr lvl="0">
              <a:buNone/>
            </a:lvl1pPr>
          </a:lstStyle>
          <a:p>
            <a:pPr lvl="0"/>
            <a:r>
              <a:rPr lang="en-US" dirty="0"/>
              <a:t>Lab Exercise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1219320" y="1523520"/>
            <a:ext cx="7673760" cy="4691160"/>
          </a:xfrm>
        </p:spPr>
        <p:txBody>
          <a:bodyPr wrap="square" lIns="0" tIns="0" rIns="0" bIns="0"/>
          <a:lstStyle>
            <a:defPPr marL="228600" marR="0" lvl="0" indent="-228600" algn="l" rtl="0" hangingPunct="0">
              <a:lnSpc>
                <a:spcPct val="108000"/>
              </a:lnSpc>
              <a:spcBef>
                <a:spcPts val="598"/>
              </a:spcBef>
              <a:spcAft>
                <a:spcPts val="0"/>
              </a:spcAft>
              <a:buClr>
                <a:srgbClr val="FF9900"/>
              </a:buClr>
              <a:buSzPct val="75000"/>
              <a:buFont typeface="Wingdings" pitchFamily="2"/>
              <a:buNone/>
              <a:tabLst>
                <a:tab pos="228600" algn="l"/>
                <a:tab pos="685799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799" algn="l"/>
                <a:tab pos="8000999" algn="l"/>
                <a:tab pos="8458200" algn="l"/>
                <a:tab pos="8915399" algn="l"/>
              </a:tabLst>
              <a:defRPr lang="en-US" sz="2400" b="1" i="0" u="none" strike="noStrike" baseline="0">
                <a:ln>
                  <a:noFill/>
                </a:ln>
                <a:solidFill>
                  <a:srgbClr val="FFCC66"/>
                </a:solidFill>
                <a:latin typeface="Arial" pitchFamily="2"/>
                <a:ea typeface="msgothic" pitchFamily="2"/>
                <a:cs typeface="msgothic" pitchFamily="2"/>
              </a:defRPr>
            </a:defPPr>
            <a:lvl1pPr marL="228600" marR="0" lvl="0" indent="-228600" algn="l" rtl="0" hangingPunct="0">
              <a:lnSpc>
                <a:spcPct val="108000"/>
              </a:lnSpc>
              <a:spcBef>
                <a:spcPts val="598"/>
              </a:spcBef>
              <a:spcAft>
                <a:spcPts val="0"/>
              </a:spcAft>
              <a:buClr>
                <a:srgbClr val="FF9900"/>
              </a:buClr>
              <a:buSzPct val="75000"/>
              <a:buFont typeface="Wingdings" pitchFamily="2"/>
              <a:buChar char=""/>
              <a:tabLst>
                <a:tab pos="228600" algn="l"/>
                <a:tab pos="685799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799" algn="l"/>
                <a:tab pos="8000999" algn="l"/>
                <a:tab pos="8458200" algn="l"/>
                <a:tab pos="8915399" algn="l"/>
              </a:tabLst>
              <a:defRPr lang="en-US" sz="2400" b="1" i="0" u="none" strike="noStrike" baseline="0">
                <a:ln>
                  <a:noFill/>
                </a:ln>
                <a:solidFill>
                  <a:srgbClr val="FFCC66"/>
                </a:solidFill>
                <a:latin typeface="Arial" pitchFamily="2"/>
                <a:ea typeface="msgothic" pitchFamily="2"/>
                <a:cs typeface="msgothic" pitchFamily="2"/>
              </a:defRPr>
            </a:lvl1pPr>
            <a:lvl2pPr marL="685800" marR="0" lvl="1" indent="-228600" algn="l" rtl="0" hangingPunct="0">
              <a:lnSpc>
                <a:spcPct val="95000"/>
              </a:lnSpc>
              <a:spcBef>
                <a:spcPts val="598"/>
              </a:spcBef>
              <a:spcAft>
                <a:spcPts val="0"/>
              </a:spcAft>
              <a:buClr>
                <a:srgbClr val="FFCC66"/>
              </a:buClr>
              <a:buSzPct val="68000"/>
              <a:buFont typeface="Monotype Sorts" pitchFamily="2"/>
              <a:buChar char=""/>
              <a:tabLst>
                <a:tab pos="228600" algn="l"/>
                <a:tab pos="685799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799" algn="l"/>
                <a:tab pos="8000999" algn="l"/>
                <a:tab pos="8458200" algn="l"/>
                <a:tab pos="8915399" algn="l"/>
              </a:tabLst>
              <a:defRPr lang="en-US" sz="2400" b="0" i="0" u="none" strike="noStrike" baseline="0">
                <a:ln>
                  <a:noFill/>
                </a:ln>
                <a:solidFill>
                  <a:srgbClr val="FFFFFF"/>
                </a:solidFill>
                <a:latin typeface="Arial Narrow" pitchFamily="34"/>
                <a:ea typeface="msgothic" pitchFamily="2"/>
                <a:cs typeface="msgothic" pitchFamily="2"/>
              </a:defRPr>
            </a:lvl2pPr>
            <a:lvl3pPr marL="1010880" marR="0" lvl="2" indent="-228600" algn="l" rtl="0" hangingPunct="0">
              <a:lnSpc>
                <a:spcPct val="95000"/>
              </a:lnSpc>
              <a:spcBef>
                <a:spcPts val="499"/>
              </a:spcBef>
              <a:spcAft>
                <a:spcPts val="0"/>
              </a:spcAft>
              <a:buClr>
                <a:srgbClr val="FFCC66"/>
              </a:buClr>
              <a:buSzPct val="50000"/>
              <a:buFont typeface="Monotype Sorts" pitchFamily="2"/>
              <a:buChar char=""/>
              <a:tabLst>
                <a:tab pos="360359" algn="l"/>
                <a:tab pos="817560" algn="l"/>
                <a:tab pos="1274760" algn="l"/>
                <a:tab pos="1731960" algn="l"/>
                <a:tab pos="2189160" algn="l"/>
                <a:tab pos="2646360" algn="l"/>
                <a:tab pos="3103559" algn="l"/>
                <a:tab pos="3560760" algn="l"/>
                <a:tab pos="4017960" algn="l"/>
                <a:tab pos="4475160" algn="l"/>
                <a:tab pos="4932360" algn="l"/>
                <a:tab pos="5389560" algn="l"/>
                <a:tab pos="5846760" algn="l"/>
                <a:tab pos="6303960" algn="l"/>
                <a:tab pos="6761160" algn="l"/>
                <a:tab pos="7218360" algn="l"/>
                <a:tab pos="7675560" algn="l"/>
                <a:tab pos="8132760" algn="l"/>
                <a:tab pos="8589960" algn="l"/>
                <a:tab pos="904716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 Narrow" pitchFamily="34"/>
                <a:ea typeface="msgothic" pitchFamily="2"/>
                <a:cs typeface="msgothic" pitchFamily="2"/>
              </a:defRPr>
            </a:lvl3pPr>
            <a:lvl4pPr marL="1371600" marR="0" lvl="3" indent="-228600" algn="l" rtl="0" hangingPunct="0">
              <a:lnSpc>
                <a:spcPct val="95000"/>
              </a:lnSpc>
              <a:spcBef>
                <a:spcPts val="499"/>
              </a:spcBef>
              <a:spcAft>
                <a:spcPts val="0"/>
              </a:spcAft>
              <a:buClr>
                <a:srgbClr val="FFCC66"/>
              </a:buClr>
              <a:buSzPct val="100000"/>
              <a:buFont typeface="Arial Narrow" pitchFamily="34"/>
              <a:buChar char="–"/>
              <a:tabLst>
                <a:tab pos="457200" algn="l"/>
                <a:tab pos="914400" algn="l"/>
                <a:tab pos="1371599" algn="l"/>
                <a:tab pos="1828800" algn="l"/>
                <a:tab pos="2286000" algn="l"/>
                <a:tab pos="2743199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399" algn="l"/>
                <a:tab pos="5943600" algn="l"/>
                <a:tab pos="6400799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 Narrow" pitchFamily="34"/>
                <a:ea typeface="msgothic" pitchFamily="2"/>
                <a:cs typeface="msgothic" pitchFamily="2"/>
              </a:defRPr>
            </a:lvl4pPr>
            <a:lvl5pPr marL="1696680" marR="0" lvl="4" indent="-228600" algn="l" rtl="0" hangingPunct="0">
              <a:lnSpc>
                <a:spcPct val="95000"/>
              </a:lnSpc>
              <a:spcBef>
                <a:spcPts val="499"/>
              </a:spcBef>
              <a:spcAft>
                <a:spcPts val="0"/>
              </a:spcAft>
              <a:buClr>
                <a:srgbClr val="FFCC66"/>
              </a:buClr>
              <a:buSzPct val="100000"/>
              <a:buFont typeface="Arial Narrow" pitchFamily="34"/>
              <a:buChar char="»"/>
              <a:tabLst>
                <a:tab pos="131760" algn="l"/>
                <a:tab pos="588960" algn="l"/>
                <a:tab pos="1046159" algn="l"/>
                <a:tab pos="1503360" algn="l"/>
                <a:tab pos="1960560" algn="l"/>
                <a:tab pos="2417760" algn="l"/>
                <a:tab pos="2874960" algn="l"/>
                <a:tab pos="3332160" algn="l"/>
                <a:tab pos="3789360" algn="l"/>
                <a:tab pos="4246560" algn="l"/>
                <a:tab pos="4703760" algn="l"/>
                <a:tab pos="5160960" algn="l"/>
                <a:tab pos="5618160" algn="l"/>
                <a:tab pos="6075360" algn="l"/>
                <a:tab pos="6532560" algn="l"/>
                <a:tab pos="6989760" algn="l"/>
                <a:tab pos="7446960" algn="l"/>
                <a:tab pos="7904160" algn="l"/>
                <a:tab pos="8361360" algn="l"/>
                <a:tab pos="881856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 Narrow" pitchFamily="34"/>
                <a:ea typeface="msgothic" pitchFamily="2"/>
                <a:cs typeface="msgothic" pitchFamily="2"/>
              </a:defRPr>
            </a:lvl5pPr>
            <a:lvl6pPr marL="1696680" marR="0" lvl="5" indent="-228600" algn="l" rtl="0" hangingPunct="0">
              <a:lnSpc>
                <a:spcPct val="95000"/>
              </a:lnSpc>
              <a:spcBef>
                <a:spcPts val="499"/>
              </a:spcBef>
              <a:spcAft>
                <a:spcPts val="0"/>
              </a:spcAft>
              <a:buClr>
                <a:srgbClr val="FFCC66"/>
              </a:buClr>
              <a:buSzPct val="100000"/>
              <a:buFont typeface="Arial Narrow" pitchFamily="34"/>
              <a:buChar char="»"/>
              <a:tabLst>
                <a:tab pos="131760" algn="l"/>
                <a:tab pos="588960" algn="l"/>
                <a:tab pos="1046159" algn="l"/>
                <a:tab pos="1503360" algn="l"/>
                <a:tab pos="1960560" algn="l"/>
                <a:tab pos="2417760" algn="l"/>
                <a:tab pos="2874960" algn="l"/>
                <a:tab pos="3332160" algn="l"/>
                <a:tab pos="3789360" algn="l"/>
                <a:tab pos="4246560" algn="l"/>
                <a:tab pos="4703760" algn="l"/>
                <a:tab pos="5160960" algn="l"/>
                <a:tab pos="5618160" algn="l"/>
                <a:tab pos="6075360" algn="l"/>
                <a:tab pos="6532560" algn="l"/>
                <a:tab pos="6989760" algn="l"/>
                <a:tab pos="7446960" algn="l"/>
                <a:tab pos="7904160" algn="l"/>
                <a:tab pos="8361360" algn="l"/>
                <a:tab pos="881856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 Narrow" pitchFamily="34"/>
                <a:ea typeface="msgothic" pitchFamily="2"/>
                <a:cs typeface="msgothic" pitchFamily="2"/>
              </a:defRPr>
            </a:lvl6pPr>
            <a:lvl7pPr marL="1696680" marR="0" lvl="6" indent="-228600" algn="l" rtl="0" hangingPunct="0">
              <a:lnSpc>
                <a:spcPct val="95000"/>
              </a:lnSpc>
              <a:spcBef>
                <a:spcPts val="499"/>
              </a:spcBef>
              <a:spcAft>
                <a:spcPts val="0"/>
              </a:spcAft>
              <a:buClr>
                <a:srgbClr val="FFCC66"/>
              </a:buClr>
              <a:buSzPct val="100000"/>
              <a:buFont typeface="Arial Narrow" pitchFamily="34"/>
              <a:buChar char="»"/>
              <a:tabLst>
                <a:tab pos="131760" algn="l"/>
                <a:tab pos="588960" algn="l"/>
                <a:tab pos="1046159" algn="l"/>
                <a:tab pos="1503360" algn="l"/>
                <a:tab pos="1960560" algn="l"/>
                <a:tab pos="2417760" algn="l"/>
                <a:tab pos="2874960" algn="l"/>
                <a:tab pos="3332160" algn="l"/>
                <a:tab pos="3789360" algn="l"/>
                <a:tab pos="4246560" algn="l"/>
                <a:tab pos="4703760" algn="l"/>
                <a:tab pos="5160960" algn="l"/>
                <a:tab pos="5618160" algn="l"/>
                <a:tab pos="6075360" algn="l"/>
                <a:tab pos="6532560" algn="l"/>
                <a:tab pos="6989760" algn="l"/>
                <a:tab pos="7446960" algn="l"/>
                <a:tab pos="7904160" algn="l"/>
                <a:tab pos="8361360" algn="l"/>
                <a:tab pos="881856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 Narrow" pitchFamily="34"/>
                <a:ea typeface="msgothic" pitchFamily="2"/>
                <a:cs typeface="msgothic" pitchFamily="2"/>
              </a:defRPr>
            </a:lvl7pPr>
            <a:lvl8pPr marL="1696680" marR="0" lvl="7" indent="-228600" algn="l" rtl="0" hangingPunct="0">
              <a:lnSpc>
                <a:spcPct val="95000"/>
              </a:lnSpc>
              <a:spcBef>
                <a:spcPts val="499"/>
              </a:spcBef>
              <a:spcAft>
                <a:spcPts val="0"/>
              </a:spcAft>
              <a:buClr>
                <a:srgbClr val="FFCC66"/>
              </a:buClr>
              <a:buSzPct val="100000"/>
              <a:buFont typeface="Arial Narrow" pitchFamily="34"/>
              <a:buChar char="»"/>
              <a:tabLst>
                <a:tab pos="131760" algn="l"/>
                <a:tab pos="588960" algn="l"/>
                <a:tab pos="1046159" algn="l"/>
                <a:tab pos="1503360" algn="l"/>
                <a:tab pos="1960560" algn="l"/>
                <a:tab pos="2417760" algn="l"/>
                <a:tab pos="2874960" algn="l"/>
                <a:tab pos="3332160" algn="l"/>
                <a:tab pos="3789360" algn="l"/>
                <a:tab pos="4246560" algn="l"/>
                <a:tab pos="4703760" algn="l"/>
                <a:tab pos="5160960" algn="l"/>
                <a:tab pos="5618160" algn="l"/>
                <a:tab pos="6075360" algn="l"/>
                <a:tab pos="6532560" algn="l"/>
                <a:tab pos="6989760" algn="l"/>
                <a:tab pos="7446960" algn="l"/>
                <a:tab pos="7904160" algn="l"/>
                <a:tab pos="8361360" algn="l"/>
                <a:tab pos="881856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 Narrow" pitchFamily="34"/>
                <a:ea typeface="msgothic" pitchFamily="2"/>
                <a:cs typeface="msgothic" pitchFamily="2"/>
              </a:defRPr>
            </a:lvl8pPr>
            <a:lvl9pPr marL="1696680" marR="0" lvl="8" indent="-228600" algn="l" rtl="0" hangingPunct="0">
              <a:lnSpc>
                <a:spcPct val="95000"/>
              </a:lnSpc>
              <a:spcBef>
                <a:spcPts val="499"/>
              </a:spcBef>
              <a:spcAft>
                <a:spcPts val="0"/>
              </a:spcAft>
              <a:buClr>
                <a:srgbClr val="FFCC66"/>
              </a:buClr>
              <a:buSzPct val="100000"/>
              <a:buFont typeface="Arial Narrow" pitchFamily="34"/>
              <a:buChar char="»"/>
              <a:tabLst>
                <a:tab pos="131760" algn="l"/>
                <a:tab pos="588960" algn="l"/>
                <a:tab pos="1046159" algn="l"/>
                <a:tab pos="1503360" algn="l"/>
                <a:tab pos="1960560" algn="l"/>
                <a:tab pos="2417760" algn="l"/>
                <a:tab pos="2874960" algn="l"/>
                <a:tab pos="3332160" algn="l"/>
                <a:tab pos="3789360" algn="l"/>
                <a:tab pos="4246560" algn="l"/>
                <a:tab pos="4703760" algn="l"/>
                <a:tab pos="5160960" algn="l"/>
                <a:tab pos="5618160" algn="l"/>
                <a:tab pos="6075360" algn="l"/>
                <a:tab pos="6532560" algn="l"/>
                <a:tab pos="6989760" algn="l"/>
                <a:tab pos="7446960" algn="l"/>
                <a:tab pos="7904160" algn="l"/>
                <a:tab pos="8361360" algn="l"/>
                <a:tab pos="881856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FFFFFF"/>
                </a:solidFill>
                <a:latin typeface="Arial Narrow" pitchFamily="34"/>
                <a:ea typeface="msgothic" pitchFamily="2"/>
                <a:cs typeface="msgothic" pitchFamily="2"/>
              </a:defRPr>
            </a:lvl9pPr>
          </a:lstStyle>
          <a:p>
            <a:pPr marL="0" lvl="0" indent="0"/>
            <a:r>
              <a:rPr lang="en-US">
                <a:latin typeface="" pitchFamily="16"/>
              </a:rPr>
              <a:t>Start up Pathway Tools in web server mode</a:t>
            </a:r>
          </a:p>
          <a:p>
            <a:pPr marL="0" lvl="1" indent="0"/>
            <a:r>
              <a:rPr lang="en-US">
                <a:latin typeface="" pitchFamily="16"/>
              </a:rPr>
              <a:t>Connect to it with your browser: </a:t>
            </a:r>
            <a:r>
              <a:rPr lang="en-US" b="1">
                <a:solidFill>
                  <a:srgbClr val="CCCCFF"/>
                </a:solidFill>
                <a:latin typeface="" pitchFamily="16"/>
                <a:hlinkClick r:id="rId3"/>
              </a:rPr>
              <a:t>http://localhost:1555</a:t>
            </a:r>
          </a:p>
          <a:p>
            <a:pPr marL="0" lvl="0" indent="0"/>
            <a:r>
              <a:rPr lang="en-US">
                <a:latin typeface="" pitchFamily="16"/>
              </a:rPr>
              <a:t>Oops!  Too many organisms!  Fix so it shows ONLY the HPY organism</a:t>
            </a:r>
          </a:p>
          <a:p>
            <a:pPr marL="0" lvl="1" indent="0"/>
            <a:r>
              <a:rPr lang="en-US">
                <a:latin typeface="" pitchFamily="16"/>
              </a:rPr>
              <a:t>Do it on the command line</a:t>
            </a:r>
          </a:p>
          <a:p>
            <a:pPr marL="0" lvl="2" indent="0"/>
            <a:r>
              <a:rPr lang="en-US">
                <a:latin typeface="" pitchFamily="16"/>
              </a:rPr>
              <a:t>-www-publish hpy</a:t>
            </a:r>
          </a:p>
          <a:p>
            <a:pPr marL="0" lvl="1" indent="0"/>
            <a:r>
              <a:rPr lang="en-US">
                <a:latin typeface="" pitchFamily="16"/>
              </a:rPr>
              <a:t>Edit the ptools-local/ptools-init.dat file</a:t>
            </a:r>
          </a:p>
          <a:p>
            <a:pPr marL="0" lvl="2" indent="0"/>
            <a:r>
              <a:rPr lang="en-US">
                <a:latin typeface="" pitchFamily="16"/>
              </a:rPr>
              <a:t>WWW-Publish entry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fill="hold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Setup MySQL PGDBs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Configure </a:t>
            </a:r>
            <a:r>
              <a:rPr lang="en-US" dirty="0" err="1" smtClean="0"/>
              <a:t>mysql</a:t>
            </a:r>
            <a:r>
              <a:rPr lang="en-US" dirty="0" smtClean="0"/>
              <a:t> server</a:t>
            </a:r>
          </a:p>
          <a:p>
            <a:r>
              <a:rPr lang="en-US" dirty="0" smtClean="0">
                <a:solidFill>
                  <a:srgbClr val="FFC000"/>
                </a:solidFill>
                <a:hlinkClick r:id="rId3"/>
              </a:rPr>
              <a:t>http://bioinformatics.ai.sri.com/ptools/installation-guide/released/mysql.html</a:t>
            </a:r>
            <a:endParaRPr lang="en-US" dirty="0" smtClean="0">
              <a:solidFill>
                <a:srgbClr val="FFC000"/>
              </a:solidFill>
            </a:endParaRPr>
          </a:p>
          <a:p>
            <a:r>
              <a:rPr lang="en-US" dirty="0" smtClean="0"/>
              <a:t>User account that will update </a:t>
            </a:r>
            <a:r>
              <a:rPr lang="en-US" dirty="0" err="1" smtClean="0"/>
              <a:t>curation</a:t>
            </a:r>
            <a:r>
              <a:rPr lang="en-US" dirty="0" smtClean="0"/>
              <a:t> DB</a:t>
            </a:r>
          </a:p>
          <a:p>
            <a:pPr lvl="1"/>
            <a:r>
              <a:rPr lang="en-US" dirty="0" smtClean="0"/>
              <a:t>Set in ptools-init.dat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31936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Configure </a:t>
            </a:r>
            <a:r>
              <a:rPr lang="en-US" dirty="0" err="1" smtClean="0"/>
              <a:t>Ptools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Configure ptools-init.dat</a:t>
            </a:r>
          </a:p>
          <a:p>
            <a:r>
              <a:rPr lang="en-US" dirty="0" smtClean="0"/>
              <a:t>Convert </a:t>
            </a:r>
            <a:r>
              <a:rPr lang="en-US" dirty="0" err="1" smtClean="0"/>
              <a:t>FileKB</a:t>
            </a:r>
            <a:r>
              <a:rPr lang="en-US" dirty="0" smtClean="0"/>
              <a:t> to MySQL via Pathologic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7103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PGDB Snapshot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Pathologic Backup DB to File</a:t>
            </a:r>
          </a:p>
          <a:p>
            <a:r>
              <a:rPr lang="en-US" dirty="0" smtClean="0"/>
              <a:t>Upgrade DB version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933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Default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2F2F2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itl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266</Words>
  <Application>Microsoft Office PowerPoint</Application>
  <PresentationFormat>On-screen Show (4:3)</PresentationFormat>
  <Paragraphs>61</Paragraphs>
  <Slides>9</Slides>
  <Notes>9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  <vt:variant>
        <vt:lpstr>Custom Shows</vt:lpstr>
      </vt:variant>
      <vt:variant>
        <vt:i4>2</vt:i4>
      </vt:variant>
    </vt:vector>
  </HeadingPairs>
  <TitlesOfParts>
    <vt:vector size="13" baseType="lpstr">
      <vt:lpstr>Default</vt:lpstr>
      <vt:lpstr>Title1</vt:lpstr>
      <vt:lpstr>WWW Server Operation</vt:lpstr>
      <vt:lpstr>WWW vs. Desktop</vt:lpstr>
      <vt:lpstr>Starting WWW Server: Basics</vt:lpstr>
      <vt:lpstr>WWW Server: Advanced</vt:lpstr>
      <vt:lpstr>Unsupervised Web Server Operation</vt:lpstr>
      <vt:lpstr>Lab Exercise</vt:lpstr>
      <vt:lpstr>Setup MySQL PGDBs</vt:lpstr>
      <vt:lpstr>Configure Ptools</vt:lpstr>
      <vt:lpstr>PGDB Snapshot</vt:lpstr>
      <vt:lpstr>20 min overview</vt:lpstr>
      <vt:lpstr>Sales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 Programs that Analyze Pathway/Genome Databases</dc:title>
  <dc:creator>Quang Ong</dc:creator>
  <cp:lastModifiedBy>ong</cp:lastModifiedBy>
  <cp:revision>2</cp:revision>
  <dcterms:modified xsi:type="dcterms:W3CDTF">2012-08-03T06:38:10Z</dcterms:modified>
</cp:coreProperties>
</file>